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 id="2147484008" r:id="rId2"/>
    <p:sldMasterId id="2147484020" r:id="rId3"/>
    <p:sldMasterId id="2147484032" r:id="rId4"/>
    <p:sldMasterId id="2147483996" r:id="rId5"/>
  </p:sldMasterIdLst>
  <p:notesMasterIdLst>
    <p:notesMasterId r:id="rId13"/>
  </p:notesMasterIdLst>
  <p:handoutMasterIdLst>
    <p:handoutMasterId r:id="rId14"/>
  </p:handoutMasterIdLst>
  <p:sldIdLst>
    <p:sldId id="256" r:id="rId6"/>
    <p:sldId id="265" r:id="rId7"/>
    <p:sldId id="297" r:id="rId8"/>
    <p:sldId id="298" r:id="rId9"/>
    <p:sldId id="299" r:id="rId10"/>
    <p:sldId id="300" r:id="rId11"/>
    <p:sldId id="301" r:id="rId12"/>
  </p:sldIdLst>
  <p:sldSz cx="9144000" cy="6858000" type="screen4x3"/>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42BEB5-D486-4084-82CB-43B8553CA167}">
          <p14:sldIdLst>
            <p14:sldId id="256"/>
            <p14:sldId id="265"/>
            <p14:sldId id="297"/>
            <p14:sldId id="298"/>
            <p14:sldId id="299"/>
            <p14:sldId id="300"/>
            <p14:sldId id="3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96"/>
    <a:srgbClr val="EAEAEA"/>
    <a:srgbClr val="274F81"/>
    <a:srgbClr val="002642"/>
    <a:srgbClr val="005DA2"/>
    <a:srgbClr val="16D6EA"/>
    <a:srgbClr val="D42C9C"/>
    <a:srgbClr val="079DF9"/>
    <a:srgbClr val="E26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05" autoAdjust="0"/>
    <p:restoredTop sz="94628" autoAdjust="0"/>
  </p:normalViewPr>
  <p:slideViewPr>
    <p:cSldViewPr snapToGrid="0">
      <p:cViewPr>
        <p:scale>
          <a:sx n="75" d="100"/>
          <a:sy n="75" d="100"/>
        </p:scale>
        <p:origin x="-540" y="288"/>
      </p:cViewPr>
      <p:guideLst>
        <p:guide orient="horz" pos="1332"/>
        <p:guide pos="2879"/>
      </p:guideLst>
    </p:cSldViewPr>
  </p:slideViewPr>
  <p:outlineViewPr>
    <p:cViewPr>
      <p:scale>
        <a:sx n="33" d="100"/>
        <a:sy n="33" d="100"/>
      </p:scale>
      <p:origin x="12"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208" y="-96"/>
      </p:cViewPr>
      <p:guideLst>
        <p:guide orient="horz" pos="3128"/>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72.30.63.102\Research$\Regional%20Reports\Lebanon\Lebanon%20Graph.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172.30.63.102\Research$\DATABASE\External%20Sector\External%20sector.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72.30.63.102\Research$\DATABASE\Monetary\BDL%20E-Reports\din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ntoniosd\Downloads\BDL%20(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ntoniosd\Downloads\BDL%20(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172.30.63.102\Research$\DATABASE\Monetary\BDL%20E-Reports\Copy%20of%20Report%20E%20December%202016%20updated.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172.30.63.102\Research$\DATABASE\Monetary\BDL%20E-Reports\Copy%20of%20Report%20E%20December%202016%20updated.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antoniosd\Downloads\BDL%20(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172.30.63.102\Research$\DATABASE\Fiscal%20Sector\Public%20Financ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172.30.63.102\Research$\DATABASE\Fiscal%20Sector\Public%20Financ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172.30.63.102\Research$\DATABASE\Fiscal%20Sector\Public%20Fina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72.30.63.102\Research$\DATABASE\Real%20Sector\REAL%20SECTOR%20FINAL.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172.30.63.102\Research$\DATABASE\Fiscal%20Sector\Public%20Finance.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172.30.63.102\Research$\INDEX%20TOOLS\BSI%20FINAL.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24.xml.rels><?xml version="1.0" encoding="UTF-8" standalone="yes"?>
<Relationships xmlns="http://schemas.openxmlformats.org/package/2006/relationships"><Relationship Id="rId1" Type="http://schemas.openxmlformats.org/officeDocument/2006/relationships/oleObject" Target="file:///\\172.30.63.102\Research$\cd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72.30.63.102\Research$\DATABASE\Montab%202013%20update.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72.30.63.102\Research$\DATABASE\Monetary\BDL%20E-Reports\BDL%20REPORT%20E%20Full%20Year%202016.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72.30.63.102\Research$\PMI\2016\December\Lebano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72.30.63.102\Research$\DATABASE\Real%20Sector\REAL%20SECTOR%20FINAL.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72.30.63.102\Research$\DATABASE\Real%20Sector\cadastre\Cadastre%20Detail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72.30.63.102\Research$\DATABASE\Monetary\Copy%20of%20All%20Credits%20Distributed%20in%20the%20Financial%20Sector%20(MYRNA).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72.30.63.102\Research$\DATABASE\Monetary\BDL%20E-Reports\Copy%20of%20Report%20E%20December%202016%20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589244202795309"/>
          <c:y val="0.14088858802151993"/>
          <c:w val="0.74549965038154009"/>
          <c:h val="0.60813577035902189"/>
        </c:manualLayout>
      </c:layout>
      <c:barChart>
        <c:barDir val="col"/>
        <c:grouping val="clustered"/>
        <c:varyColors val="0"/>
        <c:ser>
          <c:idx val="1"/>
          <c:order val="1"/>
          <c:tx>
            <c:strRef>
              <c:f>'Graph 2'!$C$1</c:f>
              <c:strCache>
                <c:ptCount val="1"/>
                <c:pt idx="0">
                  <c:v>Nominal GDP ($B)</c:v>
                </c:pt>
              </c:strCache>
            </c:strRef>
          </c:tx>
          <c:spPr>
            <a:solidFill>
              <a:srgbClr val="323296"/>
            </a:solidFill>
          </c:spPr>
          <c:invertIfNegative val="0"/>
          <c:dLbls>
            <c:dLbl>
              <c:idx val="0"/>
              <c:layout>
                <c:manualLayout>
                  <c:x val="0"/>
                  <c:y val="-3.3565531634852826E-2"/>
                </c:manualLayout>
              </c:layout>
              <c:showLegendKey val="0"/>
              <c:showVal val="1"/>
              <c:showCatName val="0"/>
              <c:showSerName val="0"/>
              <c:showPercent val="0"/>
              <c:showBubbleSize val="0"/>
            </c:dLbl>
            <c:numFmt formatCode="#,##0.00" sourceLinked="0"/>
            <c:txPr>
              <a:bodyPr/>
              <a:lstStyle/>
              <a:p>
                <a:pPr>
                  <a:defRPr b="1"/>
                </a:pPr>
                <a:endParaRPr lang="en-US"/>
              </a:p>
            </c:txPr>
            <c:showLegendKey val="0"/>
            <c:showVal val="1"/>
            <c:showCatName val="0"/>
            <c:showSerName val="0"/>
            <c:showPercent val="0"/>
            <c:showBubbleSize val="0"/>
            <c:showLeaderLines val="0"/>
          </c:dLbls>
          <c:cat>
            <c:strRef>
              <c:f>'Graph 2'!$A$9:$A$13</c:f>
              <c:strCache>
                <c:ptCount val="5"/>
                <c:pt idx="0">
                  <c:v>2014</c:v>
                </c:pt>
                <c:pt idx="1">
                  <c:v>2015</c:v>
                </c:pt>
                <c:pt idx="2">
                  <c:v>2016e</c:v>
                </c:pt>
                <c:pt idx="3">
                  <c:v>2017p</c:v>
                </c:pt>
                <c:pt idx="4">
                  <c:v>2018p</c:v>
                </c:pt>
              </c:strCache>
            </c:strRef>
          </c:cat>
          <c:val>
            <c:numRef>
              <c:f>'Graph 2'!$C$9:$C$13</c:f>
              <c:numCache>
                <c:formatCode>General</c:formatCode>
                <c:ptCount val="5"/>
                <c:pt idx="0">
                  <c:v>49.944000000000003</c:v>
                </c:pt>
                <c:pt idx="1">
                  <c:v>51.167999999999999</c:v>
                </c:pt>
                <c:pt idx="2">
                  <c:v>52.796999999999997</c:v>
                </c:pt>
                <c:pt idx="3">
                  <c:v>54.063000000000002</c:v>
                </c:pt>
                <c:pt idx="4">
                  <c:v>56.218000000000004</c:v>
                </c:pt>
              </c:numCache>
            </c:numRef>
          </c:val>
        </c:ser>
        <c:dLbls>
          <c:showLegendKey val="0"/>
          <c:showVal val="0"/>
          <c:showCatName val="0"/>
          <c:showSerName val="0"/>
          <c:showPercent val="0"/>
          <c:showBubbleSize val="0"/>
        </c:dLbls>
        <c:gapWidth val="150"/>
        <c:axId val="152997248"/>
        <c:axId val="153003136"/>
      </c:barChart>
      <c:lineChart>
        <c:grouping val="standard"/>
        <c:varyColors val="0"/>
        <c:ser>
          <c:idx val="0"/>
          <c:order val="0"/>
          <c:tx>
            <c:strRef>
              <c:f>'Graph 2'!$B$1</c:f>
              <c:strCache>
                <c:ptCount val="1"/>
                <c:pt idx="0">
                  <c:v>Real GDP  (%ch.)</c:v>
                </c:pt>
              </c:strCache>
            </c:strRef>
          </c:tx>
          <c:spPr>
            <a:ln>
              <a:solidFill>
                <a:srgbClr val="FF0000"/>
              </a:solidFill>
            </a:ln>
          </c:spPr>
          <c:marker>
            <c:symbol val="none"/>
          </c:marker>
          <c:dLbls>
            <c:dLbl>
              <c:idx val="1"/>
              <c:layout>
                <c:manualLayout>
                  <c:x val="1.8369577087496321E-2"/>
                  <c:y val="-5.4298642533936653E-2"/>
                </c:manualLayout>
              </c:layout>
              <c:showLegendKey val="0"/>
              <c:showVal val="1"/>
              <c:showCatName val="0"/>
              <c:showSerName val="0"/>
              <c:showPercent val="0"/>
              <c:showBubbleSize val="0"/>
            </c:dLbl>
            <c:dLbl>
              <c:idx val="2"/>
              <c:layout>
                <c:manualLayout>
                  <c:x val="9.1847885437481604E-3"/>
                  <c:y val="2.4132730015082957E-2"/>
                </c:manualLayout>
              </c:layout>
              <c:showLegendKey val="0"/>
              <c:showVal val="1"/>
              <c:showCatName val="0"/>
              <c:showSerName val="0"/>
              <c:showPercent val="0"/>
              <c:showBubbleSize val="0"/>
            </c:dLbl>
            <c:dLbl>
              <c:idx val="3"/>
              <c:layout>
                <c:manualLayout>
                  <c:x val="9.1847885437481604E-3"/>
                  <c:y val="-6.0331825037707391E-2"/>
                </c:manualLayout>
              </c:layout>
              <c:showLegendKey val="0"/>
              <c:showVal val="1"/>
              <c:showCatName val="0"/>
              <c:showSerName val="0"/>
              <c:showPercent val="0"/>
              <c:showBubbleSize val="0"/>
            </c:dLbl>
            <c:dLbl>
              <c:idx val="4"/>
              <c:layout>
                <c:manualLayout>
                  <c:x val="9.1847885437480476E-3"/>
                  <c:y val="1.2066365007541479E-2"/>
                </c:manualLayout>
              </c:layout>
              <c:showLegendKey val="0"/>
              <c:showVal val="1"/>
              <c:showCatName val="0"/>
              <c:showSerName val="0"/>
              <c:showPercent val="0"/>
              <c:showBubbleSize val="0"/>
            </c:dLbl>
            <c:numFmt formatCode="0%" sourceLinked="0"/>
            <c:txPr>
              <a:bodyPr/>
              <a:lstStyle/>
              <a:p>
                <a:pPr>
                  <a:defRPr b="1">
                    <a:solidFill>
                      <a:srgbClr val="FF0000"/>
                    </a:solidFill>
                  </a:defRPr>
                </a:pPr>
                <a:endParaRPr lang="en-US"/>
              </a:p>
            </c:txPr>
            <c:showLegendKey val="0"/>
            <c:showVal val="1"/>
            <c:showCatName val="0"/>
            <c:showSerName val="0"/>
            <c:showPercent val="0"/>
            <c:showBubbleSize val="0"/>
            <c:showLeaderLines val="0"/>
          </c:dLbls>
          <c:cat>
            <c:strRef>
              <c:f>'Graph 2'!$A$9:$A$13</c:f>
              <c:strCache>
                <c:ptCount val="5"/>
                <c:pt idx="0">
                  <c:v>2014</c:v>
                </c:pt>
                <c:pt idx="1">
                  <c:v>2015</c:v>
                </c:pt>
                <c:pt idx="2">
                  <c:v>2016e</c:v>
                </c:pt>
                <c:pt idx="3">
                  <c:v>2017p</c:v>
                </c:pt>
                <c:pt idx="4">
                  <c:v>2018p</c:v>
                </c:pt>
              </c:strCache>
            </c:strRef>
          </c:cat>
          <c:val>
            <c:numRef>
              <c:f>'Graph 2'!$B$9:$B$13</c:f>
              <c:numCache>
                <c:formatCode>General</c:formatCode>
                <c:ptCount val="5"/>
                <c:pt idx="0">
                  <c:v>0.02</c:v>
                </c:pt>
                <c:pt idx="1">
                  <c:v>0.01</c:v>
                </c:pt>
                <c:pt idx="2">
                  <c:v>0.01</c:v>
                </c:pt>
                <c:pt idx="3">
                  <c:v>0.02</c:v>
                </c:pt>
                <c:pt idx="4">
                  <c:v>2.5000000000000001E-2</c:v>
                </c:pt>
              </c:numCache>
            </c:numRef>
          </c:val>
          <c:smooth val="0"/>
        </c:ser>
        <c:dLbls>
          <c:showLegendKey val="0"/>
          <c:showVal val="0"/>
          <c:showCatName val="0"/>
          <c:showSerName val="0"/>
          <c:showPercent val="0"/>
          <c:showBubbleSize val="0"/>
        </c:dLbls>
        <c:marker val="1"/>
        <c:smooth val="0"/>
        <c:axId val="156828032"/>
        <c:axId val="153004672"/>
      </c:lineChart>
      <c:catAx>
        <c:axId val="152997248"/>
        <c:scaling>
          <c:orientation val="minMax"/>
        </c:scaling>
        <c:delete val="0"/>
        <c:axPos val="b"/>
        <c:majorTickMark val="out"/>
        <c:minorTickMark val="none"/>
        <c:tickLblPos val="nextTo"/>
        <c:crossAx val="153003136"/>
        <c:crosses val="autoZero"/>
        <c:auto val="1"/>
        <c:lblAlgn val="ctr"/>
        <c:lblOffset val="100"/>
        <c:noMultiLvlLbl val="0"/>
      </c:catAx>
      <c:valAx>
        <c:axId val="153003136"/>
        <c:scaling>
          <c:orientation val="minMax"/>
        </c:scaling>
        <c:delete val="0"/>
        <c:axPos val="l"/>
        <c:numFmt formatCode="General" sourceLinked="1"/>
        <c:majorTickMark val="out"/>
        <c:minorTickMark val="none"/>
        <c:tickLblPos val="nextTo"/>
        <c:crossAx val="152997248"/>
        <c:crosses val="autoZero"/>
        <c:crossBetween val="between"/>
      </c:valAx>
      <c:valAx>
        <c:axId val="153004672"/>
        <c:scaling>
          <c:orientation val="minMax"/>
          <c:max val="5.000000000000001E-2"/>
          <c:min val="0"/>
        </c:scaling>
        <c:delete val="0"/>
        <c:axPos val="r"/>
        <c:numFmt formatCode="0%" sourceLinked="0"/>
        <c:majorTickMark val="out"/>
        <c:minorTickMark val="none"/>
        <c:tickLblPos val="nextTo"/>
        <c:crossAx val="156828032"/>
        <c:crosses val="max"/>
        <c:crossBetween val="between"/>
      </c:valAx>
      <c:catAx>
        <c:axId val="156828032"/>
        <c:scaling>
          <c:orientation val="minMax"/>
        </c:scaling>
        <c:delete val="1"/>
        <c:axPos val="b"/>
        <c:majorTickMark val="out"/>
        <c:minorTickMark val="none"/>
        <c:tickLblPos val="nextTo"/>
        <c:crossAx val="153004672"/>
        <c:crosses val="autoZero"/>
        <c:auto val="1"/>
        <c:lblAlgn val="ctr"/>
        <c:lblOffset val="100"/>
        <c:noMultiLvlLbl val="0"/>
      </c:catAx>
      <c:spPr>
        <a:noFill/>
        <a:ln>
          <a:noFill/>
        </a:ln>
      </c:spPr>
    </c:plotArea>
    <c:legend>
      <c:legendPos val="b"/>
      <c:layout>
        <c:manualLayout>
          <c:xMode val="edge"/>
          <c:yMode val="edge"/>
          <c:x val="0.12544372050953637"/>
          <c:y val="0.90293369437417603"/>
          <c:w val="0.72461991316506003"/>
          <c:h val="9.4117483874115268E-2"/>
        </c:manualLayout>
      </c:layout>
      <c:overlay val="0"/>
      <c:txPr>
        <a:bodyPr/>
        <a:lstStyle/>
        <a:p>
          <a:pPr>
            <a:defRPr sz="900"/>
          </a:pPr>
          <a:endParaRPr lang="en-US"/>
        </a:p>
      </c:txPr>
    </c:legend>
    <c:plotVisOnly val="1"/>
    <c:dispBlanksAs val="gap"/>
    <c:showDLblsOverMax val="0"/>
  </c:chart>
  <c:spPr>
    <a:noFill/>
    <a:ln>
      <a:noFill/>
    </a:ln>
  </c:spPr>
  <c:txPr>
    <a:bodyPr/>
    <a:lstStyle/>
    <a:p>
      <a:pPr>
        <a:defRPr sz="10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Trade</a:t>
            </a:r>
            <a:r>
              <a:rPr lang="en-US" sz="1200" u="sng" baseline="0"/>
              <a:t> Deficit</a:t>
            </a:r>
            <a:endParaRPr lang="en-US" sz="1200" u="sng"/>
          </a:p>
        </c:rich>
      </c:tx>
      <c:layout>
        <c:manualLayout>
          <c:xMode val="edge"/>
          <c:yMode val="edge"/>
          <c:x val="0.36248390624126769"/>
          <c:y val="0"/>
        </c:manualLayout>
      </c:layout>
      <c:overlay val="0"/>
    </c:title>
    <c:autoTitleDeleted val="0"/>
    <c:plotArea>
      <c:layout/>
      <c:barChart>
        <c:barDir val="col"/>
        <c:grouping val="clustered"/>
        <c:varyColors val="0"/>
        <c:ser>
          <c:idx val="0"/>
          <c:order val="1"/>
          <c:tx>
            <c:v>Deficit ($B)</c:v>
          </c:tx>
          <c:spPr>
            <a:solidFill>
              <a:srgbClr val="323296"/>
            </a:solidFill>
          </c:spPr>
          <c:invertIfNegative val="0"/>
          <c:dLbls>
            <c:numFmt formatCode="#,##0.00" sourceLinked="0"/>
            <c:txPr>
              <a:bodyPr/>
              <a:lstStyle/>
              <a:p>
                <a:pPr>
                  <a:defRPr b="1"/>
                </a:pPr>
                <a:endParaRPr lang="en-US"/>
              </a:p>
            </c:txPr>
            <c:showLegendKey val="0"/>
            <c:showVal val="1"/>
            <c:showCatName val="0"/>
            <c:showSerName val="0"/>
            <c:showPercent val="0"/>
            <c:showBubbleSize val="0"/>
            <c:showLeaderLines val="0"/>
          </c:dLbls>
          <c:cat>
            <c:numRef>
              <c:f>'[External sector.xls]General_out'!$CF$39:$CK$39</c:f>
              <c:numCache>
                <c:formatCode>General</c:formatCode>
                <c:ptCount val="6"/>
                <c:pt idx="0">
                  <c:v>2011</c:v>
                </c:pt>
                <c:pt idx="1">
                  <c:v>2012</c:v>
                </c:pt>
                <c:pt idx="2">
                  <c:v>2013</c:v>
                </c:pt>
                <c:pt idx="3">
                  <c:v>2014</c:v>
                </c:pt>
                <c:pt idx="4">
                  <c:v>2015</c:v>
                </c:pt>
                <c:pt idx="5">
                  <c:v>2016</c:v>
                </c:pt>
              </c:numCache>
            </c:numRef>
          </c:cat>
          <c:val>
            <c:numRef>
              <c:f>'[External sector.xls]General_out'!$CF$42:$CK$42</c:f>
              <c:numCache>
                <c:formatCode>General</c:formatCode>
                <c:ptCount val="6"/>
                <c:pt idx="0">
                  <c:v>14.525947</c:v>
                </c:pt>
                <c:pt idx="1">
                  <c:v>15.997113000000001</c:v>
                </c:pt>
                <c:pt idx="2">
                  <c:v>17.254521</c:v>
                </c:pt>
                <c:pt idx="3">
                  <c:v>17.185867999999999</c:v>
                </c:pt>
                <c:pt idx="4">
                  <c:v>15.116374</c:v>
                </c:pt>
                <c:pt idx="5">
                  <c:v>15.654215000000001</c:v>
                </c:pt>
              </c:numCache>
            </c:numRef>
          </c:val>
        </c:ser>
        <c:dLbls>
          <c:showLegendKey val="0"/>
          <c:showVal val="0"/>
          <c:showCatName val="0"/>
          <c:showSerName val="0"/>
          <c:showPercent val="0"/>
          <c:showBubbleSize val="0"/>
        </c:dLbls>
        <c:gapWidth val="150"/>
        <c:axId val="162374784"/>
        <c:axId val="162376320"/>
      </c:barChart>
      <c:lineChart>
        <c:grouping val="standard"/>
        <c:varyColors val="0"/>
        <c:ser>
          <c:idx val="1"/>
          <c:order val="0"/>
          <c:tx>
            <c:v>Growth rate (%)</c:v>
          </c:tx>
          <c:spPr>
            <a:ln>
              <a:solidFill>
                <a:srgbClr val="FF0000"/>
              </a:solidFill>
            </a:ln>
          </c:spPr>
          <c:marker>
            <c:symbol val="none"/>
          </c:marker>
          <c:dLbls>
            <c:dLbl>
              <c:idx val="1"/>
              <c:layout>
                <c:manualLayout>
                  <c:x val="1.1807425538066862E-2"/>
                  <c:y val="-3.0647143390623785E-2"/>
                </c:manualLayout>
              </c:layout>
              <c:showLegendKey val="0"/>
              <c:showVal val="1"/>
              <c:showCatName val="0"/>
              <c:showSerName val="0"/>
              <c:showPercent val="0"/>
              <c:showBubbleSize val="0"/>
            </c:dLbl>
            <c:dLbl>
              <c:idx val="2"/>
              <c:layout>
                <c:manualLayout>
                  <c:x val="1.7711138307100291E-2"/>
                  <c:y val="-1.5323571695311893E-2"/>
                </c:manualLayout>
              </c:layout>
              <c:showLegendKey val="0"/>
              <c:showVal val="1"/>
              <c:showCatName val="0"/>
              <c:showSerName val="0"/>
              <c:showPercent val="0"/>
              <c:showBubbleSize val="0"/>
            </c:dLbl>
            <c:dLbl>
              <c:idx val="3"/>
              <c:layout>
                <c:manualLayout>
                  <c:x val="1.9679042563444767E-2"/>
                  <c:y val="0"/>
                </c:manualLayout>
              </c:layout>
              <c:showLegendKey val="0"/>
              <c:showVal val="1"/>
              <c:showCatName val="0"/>
              <c:showSerName val="0"/>
              <c:showPercent val="0"/>
              <c:showBubbleSize val="0"/>
            </c:dLbl>
            <c:dLbl>
              <c:idx val="4"/>
              <c:layout>
                <c:manualLayout>
                  <c:x val="3.1486468101511629E-2"/>
                  <c:y val="-1.1492678771483919E-2"/>
                </c:manualLayout>
              </c:layout>
              <c:showLegendKey val="0"/>
              <c:showVal val="1"/>
              <c:showCatName val="0"/>
              <c:showSerName val="0"/>
              <c:showPercent val="0"/>
              <c:showBubbleSize val="0"/>
            </c:dLbl>
            <c:dLbl>
              <c:idx val="5"/>
              <c:layout>
                <c:manualLayout>
                  <c:x val="1.7711138307100291E-2"/>
                  <c:y val="-4.2139822162107703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'[External sector.xls]General_out'!$CF$39:$CK$39</c:f>
              <c:numCache>
                <c:formatCode>General</c:formatCode>
                <c:ptCount val="6"/>
                <c:pt idx="0">
                  <c:v>2011</c:v>
                </c:pt>
                <c:pt idx="1">
                  <c:v>2012</c:v>
                </c:pt>
                <c:pt idx="2">
                  <c:v>2013</c:v>
                </c:pt>
                <c:pt idx="3">
                  <c:v>2014</c:v>
                </c:pt>
                <c:pt idx="4">
                  <c:v>2015</c:v>
                </c:pt>
                <c:pt idx="5">
                  <c:v>2016</c:v>
                </c:pt>
              </c:numCache>
            </c:numRef>
          </c:cat>
          <c:val>
            <c:numRef>
              <c:f>'[External sector.xls]General_out'!$CF$41:$CK$41</c:f>
              <c:numCache>
                <c:formatCode>0%</c:formatCode>
                <c:ptCount val="6"/>
                <c:pt idx="0">
                  <c:v>0.25760156515951316</c:v>
                </c:pt>
                <c:pt idx="1">
                  <c:v>0.10127849151590596</c:v>
                </c:pt>
                <c:pt idx="2">
                  <c:v>7.8602182781355667E-2</c:v>
                </c:pt>
                <c:pt idx="3">
                  <c:v>-3.9788412555759045E-3</c:v>
                </c:pt>
                <c:pt idx="4">
                  <c:v>-0.12041835768783982</c:v>
                </c:pt>
                <c:pt idx="5">
                  <c:v>3.5580027326659103E-2</c:v>
                </c:pt>
              </c:numCache>
            </c:numRef>
          </c:val>
          <c:smooth val="0"/>
        </c:ser>
        <c:dLbls>
          <c:showLegendKey val="0"/>
          <c:showVal val="0"/>
          <c:showCatName val="0"/>
          <c:showSerName val="0"/>
          <c:showPercent val="0"/>
          <c:showBubbleSize val="0"/>
        </c:dLbls>
        <c:marker val="1"/>
        <c:smooth val="0"/>
        <c:axId val="162396032"/>
        <c:axId val="162394496"/>
      </c:lineChart>
      <c:catAx>
        <c:axId val="162374784"/>
        <c:scaling>
          <c:orientation val="minMax"/>
        </c:scaling>
        <c:delete val="0"/>
        <c:axPos val="b"/>
        <c:numFmt formatCode="General" sourceLinked="1"/>
        <c:majorTickMark val="out"/>
        <c:minorTickMark val="none"/>
        <c:tickLblPos val="nextTo"/>
        <c:crossAx val="162376320"/>
        <c:crossesAt val="0"/>
        <c:auto val="1"/>
        <c:lblAlgn val="ctr"/>
        <c:lblOffset val="100"/>
        <c:noMultiLvlLbl val="0"/>
      </c:catAx>
      <c:valAx>
        <c:axId val="162376320"/>
        <c:scaling>
          <c:orientation val="minMax"/>
        </c:scaling>
        <c:delete val="0"/>
        <c:axPos val="l"/>
        <c:numFmt formatCode="General" sourceLinked="1"/>
        <c:majorTickMark val="out"/>
        <c:minorTickMark val="none"/>
        <c:tickLblPos val="nextTo"/>
        <c:crossAx val="162374784"/>
        <c:crosses val="autoZero"/>
        <c:crossBetween val="between"/>
      </c:valAx>
      <c:valAx>
        <c:axId val="162394496"/>
        <c:scaling>
          <c:orientation val="minMax"/>
        </c:scaling>
        <c:delete val="0"/>
        <c:axPos val="r"/>
        <c:numFmt formatCode="0%" sourceLinked="1"/>
        <c:majorTickMark val="out"/>
        <c:minorTickMark val="none"/>
        <c:tickLblPos val="nextTo"/>
        <c:crossAx val="162396032"/>
        <c:crosses val="max"/>
        <c:crossBetween val="between"/>
      </c:valAx>
      <c:catAx>
        <c:axId val="162396032"/>
        <c:scaling>
          <c:orientation val="minMax"/>
        </c:scaling>
        <c:delete val="1"/>
        <c:axPos val="b"/>
        <c:numFmt formatCode="General" sourceLinked="1"/>
        <c:majorTickMark val="out"/>
        <c:minorTickMark val="none"/>
        <c:tickLblPos val="nextTo"/>
        <c:crossAx val="162394496"/>
        <c:crosses val="autoZero"/>
        <c:auto val="1"/>
        <c:lblAlgn val="ctr"/>
        <c:lblOffset val="100"/>
        <c:noMultiLvlLbl val="0"/>
      </c:catAx>
    </c:plotArea>
    <c:legend>
      <c:legendPos val="b"/>
      <c:layout>
        <c:manualLayout>
          <c:xMode val="edge"/>
          <c:yMode val="edge"/>
          <c:x val="0.171736090827322"/>
          <c:y val="0.86964109085175045"/>
          <c:w val="0.60965688791784456"/>
          <c:h val="9.2876796421954996E-2"/>
        </c:manualLayout>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a:t>BDL Net Foreign </a:t>
            </a:r>
            <a:r>
              <a:rPr lang="en-US" sz="1200" u="sng" dirty="0" smtClean="0"/>
              <a:t>Assets (In $B)</a:t>
            </a:r>
            <a:endParaRPr lang="en-US" sz="1200" u="sng" dirty="0"/>
          </a:p>
        </c:rich>
      </c:tx>
      <c:layout>
        <c:manualLayout>
          <c:xMode val="edge"/>
          <c:yMode val="edge"/>
          <c:x val="0.31894268410092419"/>
          <c:y val="0"/>
        </c:manualLayout>
      </c:layout>
      <c:overlay val="0"/>
    </c:title>
    <c:autoTitleDeleted val="0"/>
    <c:plotArea>
      <c:layout>
        <c:manualLayout>
          <c:layoutTarget val="inner"/>
          <c:xMode val="edge"/>
          <c:yMode val="edge"/>
          <c:x val="0.13702652037271876"/>
          <c:y val="0.19546630264565693"/>
          <c:w val="0.75651451982984208"/>
          <c:h val="0.60259316073747149"/>
        </c:manualLayout>
      </c:layout>
      <c:barChart>
        <c:barDir val="col"/>
        <c:grouping val="clustered"/>
        <c:varyColors val="0"/>
        <c:ser>
          <c:idx val="0"/>
          <c:order val="0"/>
          <c:tx>
            <c:strRef>
              <c:f>Sheet4!$DU$28</c:f>
              <c:strCache>
                <c:ptCount val="1"/>
                <c:pt idx="0">
                  <c:v>BDL NFAs </c:v>
                </c:pt>
              </c:strCache>
            </c:strRef>
          </c:tx>
          <c:spPr>
            <a:solidFill>
              <a:srgbClr val="323296"/>
            </a:solidFill>
          </c:spPr>
          <c:invertIfNegative val="0"/>
          <c:dLbls>
            <c:txPr>
              <a:bodyPr/>
              <a:lstStyle/>
              <a:p>
                <a:pPr>
                  <a:defRPr b="1"/>
                </a:pPr>
                <a:endParaRPr lang="en-US"/>
              </a:p>
            </c:txPr>
            <c:showLegendKey val="0"/>
            <c:showVal val="1"/>
            <c:showCatName val="0"/>
            <c:showSerName val="0"/>
            <c:showPercent val="0"/>
            <c:showBubbleSize val="0"/>
            <c:showLeaderLines val="0"/>
          </c:dLbls>
          <c:cat>
            <c:numRef>
              <c:f>Sheet4!$DX$23:$EC$23</c:f>
              <c:numCache>
                <c:formatCode>General</c:formatCode>
                <c:ptCount val="6"/>
                <c:pt idx="0">
                  <c:v>2011</c:v>
                </c:pt>
                <c:pt idx="1">
                  <c:v>2012</c:v>
                </c:pt>
                <c:pt idx="2">
                  <c:v>2013</c:v>
                </c:pt>
                <c:pt idx="3">
                  <c:v>2014</c:v>
                </c:pt>
                <c:pt idx="4">
                  <c:v>2015</c:v>
                </c:pt>
                <c:pt idx="5">
                  <c:v>2016</c:v>
                </c:pt>
              </c:numCache>
            </c:numRef>
          </c:cat>
          <c:val>
            <c:numRef>
              <c:f>Sheet4!$DX$21:$EC$21</c:f>
              <c:numCache>
                <c:formatCode>_(* #,##0.00_);_(* \(#,##0.00\);_(* "-"??_);_(@_)</c:formatCode>
                <c:ptCount val="6"/>
                <c:pt idx="0">
                  <c:v>30.603869320066337</c:v>
                </c:pt>
                <c:pt idx="1">
                  <c:v>31.254048424543946</c:v>
                </c:pt>
                <c:pt idx="2">
                  <c:v>33.278462354892206</c:v>
                </c:pt>
                <c:pt idx="3">
                  <c:v>36.588687893864012</c:v>
                </c:pt>
                <c:pt idx="4">
                  <c:v>35.675866998341625</c:v>
                </c:pt>
                <c:pt idx="5">
                  <c:v>39.41151111111111</c:v>
                </c:pt>
              </c:numCache>
            </c:numRef>
          </c:val>
        </c:ser>
        <c:dLbls>
          <c:showLegendKey val="0"/>
          <c:showVal val="0"/>
          <c:showCatName val="0"/>
          <c:showSerName val="0"/>
          <c:showPercent val="0"/>
          <c:showBubbleSize val="0"/>
        </c:dLbls>
        <c:gapWidth val="150"/>
        <c:axId val="162423552"/>
        <c:axId val="162425088"/>
      </c:barChart>
      <c:lineChart>
        <c:grouping val="standard"/>
        <c:varyColors val="0"/>
        <c:ser>
          <c:idx val="1"/>
          <c:order val="1"/>
          <c:tx>
            <c:v>Growth rate (%)</c:v>
          </c:tx>
          <c:spPr>
            <a:ln>
              <a:solidFill>
                <a:srgbClr val="FF0000"/>
              </a:solidFill>
            </a:ln>
          </c:spPr>
          <c:marker>
            <c:symbol val="none"/>
          </c:marker>
          <c:dLbls>
            <c:dLbl>
              <c:idx val="0"/>
              <c:layout>
                <c:manualLayout>
                  <c:x val="1.7027741619631283E-2"/>
                  <c:y val="3.9404000529937269E-2"/>
                </c:manualLayout>
              </c:layout>
              <c:showLegendKey val="0"/>
              <c:showVal val="1"/>
              <c:showCatName val="0"/>
              <c:showSerName val="0"/>
              <c:showPercent val="0"/>
              <c:showBubbleSize val="0"/>
            </c:dLbl>
            <c:dLbl>
              <c:idx val="1"/>
              <c:layout>
                <c:manualLayout>
                  <c:x val="1.7027741619631324E-2"/>
                  <c:y val="1.1821200158981252E-2"/>
                </c:manualLayout>
              </c:layout>
              <c:showLegendKey val="0"/>
              <c:showVal val="1"/>
              <c:showCatName val="0"/>
              <c:showSerName val="0"/>
              <c:showPercent val="0"/>
              <c:showBubbleSize val="0"/>
            </c:dLbl>
            <c:dLbl>
              <c:idx val="2"/>
              <c:layout>
                <c:manualLayout>
                  <c:x val="2.1892810653811646E-2"/>
                  <c:y val="-3.6119916558750845E-17"/>
                </c:manualLayout>
              </c:layout>
              <c:showLegendKey val="0"/>
              <c:showVal val="1"/>
              <c:showCatName val="0"/>
              <c:showSerName val="0"/>
              <c:showPercent val="0"/>
              <c:showBubbleSize val="0"/>
            </c:dLbl>
            <c:dLbl>
              <c:idx val="3"/>
              <c:layout>
                <c:manualLayout>
                  <c:x val="1.2162672585450915E-2"/>
                  <c:y val="5.1225200688918449E-2"/>
                </c:manualLayout>
              </c:layout>
              <c:showLegendKey val="0"/>
              <c:showVal val="1"/>
              <c:showCatName val="0"/>
              <c:showSerName val="0"/>
              <c:showPercent val="0"/>
              <c:showBubbleSize val="0"/>
            </c:dLbl>
            <c:dLbl>
              <c:idx val="4"/>
              <c:layout>
                <c:manualLayout>
                  <c:x val="1.7027741619631283E-2"/>
                  <c:y val="0"/>
                </c:manualLayout>
              </c:layout>
              <c:showLegendKey val="0"/>
              <c:showVal val="1"/>
              <c:showCatName val="0"/>
              <c:showSerName val="0"/>
              <c:showPercent val="0"/>
              <c:showBubbleSize val="0"/>
            </c:dLbl>
            <c:dLbl>
              <c:idx val="5"/>
              <c:layout>
                <c:manualLayout>
                  <c:x val="1.7027741619631283E-2"/>
                  <c:y val="0"/>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Sheet4!$DX$23:$EC$23</c:f>
              <c:numCache>
                <c:formatCode>General</c:formatCode>
                <c:ptCount val="6"/>
                <c:pt idx="0">
                  <c:v>2011</c:v>
                </c:pt>
                <c:pt idx="1">
                  <c:v>2012</c:v>
                </c:pt>
                <c:pt idx="2">
                  <c:v>2013</c:v>
                </c:pt>
                <c:pt idx="3">
                  <c:v>2014</c:v>
                </c:pt>
                <c:pt idx="4">
                  <c:v>2015</c:v>
                </c:pt>
                <c:pt idx="5">
                  <c:v>2016</c:v>
                </c:pt>
              </c:numCache>
            </c:numRef>
          </c:cat>
          <c:val>
            <c:numRef>
              <c:f>Sheet4!$DX$27:$EC$27</c:f>
              <c:numCache>
                <c:formatCode>0%</c:formatCode>
                <c:ptCount val="6"/>
                <c:pt idx="0">
                  <c:v>7.8166230439185913E-2</c:v>
                </c:pt>
                <c:pt idx="1">
                  <c:v>2.1244996757691093E-2</c:v>
                </c:pt>
                <c:pt idx="2">
                  <c:v>6.4772854474701491E-2</c:v>
                </c:pt>
                <c:pt idx="3">
                  <c:v>9.9470507491316917E-2</c:v>
                </c:pt>
                <c:pt idx="4">
                  <c:v>-2.4948172456205286E-2</c:v>
                </c:pt>
                <c:pt idx="5">
                  <c:v>0.10471067494850606</c:v>
                </c:pt>
              </c:numCache>
            </c:numRef>
          </c:val>
          <c:smooth val="0"/>
        </c:ser>
        <c:dLbls>
          <c:showLegendKey val="0"/>
          <c:showVal val="0"/>
          <c:showCatName val="0"/>
          <c:showSerName val="0"/>
          <c:showPercent val="0"/>
          <c:showBubbleSize val="0"/>
        </c:dLbls>
        <c:marker val="1"/>
        <c:smooth val="0"/>
        <c:axId val="162444800"/>
        <c:axId val="162443264"/>
      </c:lineChart>
      <c:catAx>
        <c:axId val="162423552"/>
        <c:scaling>
          <c:orientation val="minMax"/>
        </c:scaling>
        <c:delete val="0"/>
        <c:axPos val="b"/>
        <c:numFmt formatCode="General" sourceLinked="1"/>
        <c:majorTickMark val="out"/>
        <c:minorTickMark val="none"/>
        <c:tickLblPos val="nextTo"/>
        <c:crossAx val="162425088"/>
        <c:crosses val="autoZero"/>
        <c:auto val="1"/>
        <c:lblAlgn val="ctr"/>
        <c:lblOffset val="100"/>
        <c:noMultiLvlLbl val="0"/>
      </c:catAx>
      <c:valAx>
        <c:axId val="162425088"/>
        <c:scaling>
          <c:orientation val="minMax"/>
        </c:scaling>
        <c:delete val="0"/>
        <c:axPos val="l"/>
        <c:numFmt formatCode="_(* #,##0.00_);_(* \(#,##0.00\);_(* &quot;-&quot;??_);_(@_)" sourceLinked="1"/>
        <c:majorTickMark val="out"/>
        <c:minorTickMark val="none"/>
        <c:tickLblPos val="nextTo"/>
        <c:crossAx val="162423552"/>
        <c:crosses val="autoZero"/>
        <c:crossBetween val="between"/>
      </c:valAx>
      <c:valAx>
        <c:axId val="162443264"/>
        <c:scaling>
          <c:orientation val="minMax"/>
        </c:scaling>
        <c:delete val="0"/>
        <c:axPos val="r"/>
        <c:numFmt formatCode="0%" sourceLinked="1"/>
        <c:majorTickMark val="out"/>
        <c:minorTickMark val="none"/>
        <c:tickLblPos val="nextTo"/>
        <c:crossAx val="162444800"/>
        <c:crosses val="max"/>
        <c:crossBetween val="between"/>
      </c:valAx>
      <c:catAx>
        <c:axId val="162444800"/>
        <c:scaling>
          <c:orientation val="minMax"/>
        </c:scaling>
        <c:delete val="1"/>
        <c:axPos val="b"/>
        <c:numFmt formatCode="General" sourceLinked="1"/>
        <c:majorTickMark val="out"/>
        <c:minorTickMark val="none"/>
        <c:tickLblPos val="nextTo"/>
        <c:crossAx val="162443264"/>
        <c:crosses val="autoZero"/>
        <c:auto val="1"/>
        <c:lblAlgn val="ctr"/>
        <c:lblOffset val="100"/>
        <c:noMultiLvlLbl val="0"/>
      </c:catAx>
    </c:plotArea>
    <c:legend>
      <c:legendPos val="b"/>
      <c:layout>
        <c:manualLayout>
          <c:xMode val="edge"/>
          <c:yMode val="edge"/>
          <c:x val="0.19606833247801986"/>
          <c:y val="0.92466285309912"/>
          <c:w val="0.60786333504396028"/>
          <c:h val="7.5337146900879989E-2"/>
        </c:manualLayout>
      </c:layout>
      <c:overlay val="0"/>
    </c:legend>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Workers' Remittances</a:t>
            </a:r>
            <a:r>
              <a:rPr lang="en-US" sz="1200" u="sng" baseline="0"/>
              <a:t> </a:t>
            </a:r>
          </a:p>
        </c:rich>
      </c:tx>
      <c:layout/>
      <c:overlay val="0"/>
    </c:title>
    <c:autoTitleDeleted val="0"/>
    <c:plotArea>
      <c:layout/>
      <c:barChart>
        <c:barDir val="col"/>
        <c:grouping val="clustered"/>
        <c:varyColors val="0"/>
        <c:ser>
          <c:idx val="1"/>
          <c:order val="1"/>
          <c:tx>
            <c:v>Remittances ($B)</c:v>
          </c:tx>
          <c:spPr>
            <a:solidFill>
              <a:srgbClr val="323296"/>
            </a:solidFill>
          </c:spPr>
          <c:invertIfNegative val="0"/>
          <c:dLbls>
            <c:dLbl>
              <c:idx val="2"/>
              <c:layout>
                <c:manualLayout>
                  <c:x val="0"/>
                  <c:y val="1.3888888888888888E-2"/>
                </c:manualLayout>
              </c:layout>
              <c:dLblPos val="outEnd"/>
              <c:showLegendKey val="0"/>
              <c:showVal val="1"/>
              <c:showCatName val="0"/>
              <c:showSerName val="0"/>
              <c:showPercent val="0"/>
              <c:showBubbleSize val="0"/>
            </c:dLbl>
            <c:txPr>
              <a:bodyPr/>
              <a:lstStyle/>
              <a:p>
                <a:pPr>
                  <a:defRPr sz="1000" b="1"/>
                </a:pPr>
                <a:endParaRPr lang="en-US"/>
              </a:p>
            </c:txPr>
            <c:dLblPos val="outEnd"/>
            <c:showLegendKey val="0"/>
            <c:showVal val="1"/>
            <c:showCatName val="0"/>
            <c:showSerName val="0"/>
            <c:showPercent val="0"/>
            <c:showBubbleSize val="0"/>
            <c:showLeaderLines val="0"/>
          </c:dLbls>
          <c:cat>
            <c:strRef>
              <c:f>'t510-18'!$E$120:$E$125</c:f>
              <c:strCache>
                <c:ptCount val="6"/>
                <c:pt idx="0">
                  <c:v>2011</c:v>
                </c:pt>
                <c:pt idx="1">
                  <c:v>2012</c:v>
                </c:pt>
                <c:pt idx="2">
                  <c:v>2013</c:v>
                </c:pt>
                <c:pt idx="3">
                  <c:v>2014</c:v>
                </c:pt>
                <c:pt idx="4">
                  <c:v>2015</c:v>
                </c:pt>
                <c:pt idx="5">
                  <c:v>2016 (June)</c:v>
                </c:pt>
              </c:strCache>
            </c:strRef>
          </c:cat>
          <c:val>
            <c:numRef>
              <c:f>'t510-18'!$H$120:$H$125</c:f>
              <c:numCache>
                <c:formatCode>0.00</c:formatCode>
                <c:ptCount val="6"/>
                <c:pt idx="0">
                  <c:v>2.4630700000000001</c:v>
                </c:pt>
                <c:pt idx="1">
                  <c:v>2.0630999999999999</c:v>
                </c:pt>
                <c:pt idx="2">
                  <c:v>2.3220699999999996</c:v>
                </c:pt>
                <c:pt idx="3">
                  <c:v>2.8094200000000003</c:v>
                </c:pt>
                <c:pt idx="4">
                  <c:v>3.5775000000000001</c:v>
                </c:pt>
                <c:pt idx="5">
                  <c:v>1.49654</c:v>
                </c:pt>
              </c:numCache>
            </c:numRef>
          </c:val>
        </c:ser>
        <c:dLbls>
          <c:showLegendKey val="0"/>
          <c:showVal val="0"/>
          <c:showCatName val="0"/>
          <c:showSerName val="0"/>
          <c:showPercent val="0"/>
          <c:showBubbleSize val="0"/>
        </c:dLbls>
        <c:gapWidth val="150"/>
        <c:axId val="162480512"/>
        <c:axId val="162482048"/>
      </c:barChart>
      <c:lineChart>
        <c:grouping val="standard"/>
        <c:varyColors val="0"/>
        <c:ser>
          <c:idx val="0"/>
          <c:order val="0"/>
          <c:tx>
            <c:v>% of GDP</c:v>
          </c:tx>
          <c:spPr>
            <a:ln>
              <a:solidFill>
                <a:srgbClr val="FF0000"/>
              </a:solidFill>
            </a:ln>
          </c:spPr>
          <c:marker>
            <c:symbol val="none"/>
          </c:marker>
          <c:dLbls>
            <c:dLbl>
              <c:idx val="0"/>
              <c:layout>
                <c:manualLayout>
                  <c:x val="-1.0781207421658681E-2"/>
                  <c:y val="-2.9817246107323305E-2"/>
                </c:manualLayout>
              </c:layout>
              <c:showLegendKey val="0"/>
              <c:showVal val="1"/>
              <c:showCatName val="0"/>
              <c:showSerName val="0"/>
              <c:showPercent val="0"/>
              <c:showBubbleSize val="0"/>
            </c:dLbl>
            <c:dLbl>
              <c:idx val="1"/>
              <c:layout>
                <c:manualLayout>
                  <c:x val="-1.3889081466595093E-2"/>
                  <c:y val="-9.1336094363366579E-2"/>
                </c:manualLayout>
              </c:layout>
              <c:showLegendKey val="0"/>
              <c:showVal val="1"/>
              <c:showCatName val="0"/>
              <c:showSerName val="0"/>
              <c:showPercent val="0"/>
              <c:showBubbleSize val="0"/>
            </c:dLbl>
            <c:dLbl>
              <c:idx val="2"/>
              <c:layout>
                <c:manualLayout>
                  <c:x val="8.1608929669458371E-4"/>
                  <c:y val="5.9711970098232564E-2"/>
                </c:manualLayout>
              </c:layout>
              <c:showLegendKey val="0"/>
              <c:showVal val="1"/>
              <c:showCatName val="0"/>
              <c:showSerName val="0"/>
              <c:showPercent val="0"/>
              <c:showBubbleSize val="0"/>
            </c:dLbl>
            <c:dLbl>
              <c:idx val="3"/>
              <c:layout>
                <c:manualLayout>
                  <c:x val="1.3888888888888888E-2"/>
                  <c:y val="9.2592592592592587E-3"/>
                </c:manualLayout>
              </c:layout>
              <c:showLegendKey val="0"/>
              <c:showVal val="1"/>
              <c:showCatName val="0"/>
              <c:showSerName val="0"/>
              <c:showPercent val="0"/>
              <c:showBubbleSize val="0"/>
            </c:dLbl>
            <c:dLbl>
              <c:idx val="4"/>
              <c:layout>
                <c:manualLayout>
                  <c:x val="1.6666666666666666E-2"/>
                  <c:y val="4.6296296296296294E-3"/>
                </c:manualLayout>
              </c:layout>
              <c:showLegendKey val="0"/>
              <c:showVal val="1"/>
              <c:showCatName val="0"/>
              <c:showSerName val="0"/>
              <c:showPercent val="0"/>
              <c:showBubbleSize val="0"/>
            </c:dLbl>
            <c:dLbl>
              <c:idx val="5"/>
              <c:layout>
                <c:manualLayout>
                  <c:x val="-2.7777777777777779E-3"/>
                  <c:y val="-2.7777777777777776E-2"/>
                </c:manualLayout>
              </c:layout>
              <c:showLegendKey val="0"/>
              <c:showVal val="1"/>
              <c:showCatName val="0"/>
              <c:showSerName val="0"/>
              <c:showPercent val="0"/>
              <c:showBubbleSize val="0"/>
            </c:dLbl>
            <c:txPr>
              <a:bodyPr/>
              <a:lstStyle/>
              <a:p>
                <a:pPr>
                  <a:defRPr b="1" u="none">
                    <a:solidFill>
                      <a:srgbClr val="FF0000"/>
                    </a:solidFill>
                  </a:defRPr>
                </a:pPr>
                <a:endParaRPr lang="en-US"/>
              </a:p>
            </c:txPr>
            <c:showLegendKey val="0"/>
            <c:showVal val="1"/>
            <c:showCatName val="0"/>
            <c:showSerName val="0"/>
            <c:showPercent val="0"/>
            <c:showBubbleSize val="0"/>
            <c:showLeaderLines val="0"/>
          </c:dLbls>
          <c:cat>
            <c:strRef>
              <c:f>'t510-18'!$E$120:$E$125</c:f>
              <c:strCache>
                <c:ptCount val="6"/>
                <c:pt idx="0">
                  <c:v>2011</c:v>
                </c:pt>
                <c:pt idx="1">
                  <c:v>2012</c:v>
                </c:pt>
                <c:pt idx="2">
                  <c:v>2013</c:v>
                </c:pt>
                <c:pt idx="3">
                  <c:v>2014</c:v>
                </c:pt>
                <c:pt idx="4">
                  <c:v>2015</c:v>
                </c:pt>
                <c:pt idx="5">
                  <c:v>2016 (June)</c:v>
                </c:pt>
              </c:strCache>
            </c:strRef>
          </c:cat>
          <c:val>
            <c:numRef>
              <c:f>'t510-18'!$F$120:$F$125</c:f>
              <c:numCache>
                <c:formatCode>0%</c:formatCode>
                <c:ptCount val="6"/>
                <c:pt idx="0">
                  <c:v>6.145537563312458E-2</c:v>
                </c:pt>
                <c:pt idx="1">
                  <c:v>4.7751417659993058E-2</c:v>
                </c:pt>
                <c:pt idx="2">
                  <c:v>5.2357835400225469E-2</c:v>
                </c:pt>
                <c:pt idx="3">
                  <c:v>5.6251401569758129E-2</c:v>
                </c:pt>
                <c:pt idx="4">
                  <c:v>6.9916744840525333E-2</c:v>
                </c:pt>
                <c:pt idx="5">
                  <c:v>2.8345171127147375E-2</c:v>
                </c:pt>
              </c:numCache>
            </c:numRef>
          </c:val>
          <c:smooth val="0"/>
        </c:ser>
        <c:dLbls>
          <c:showLegendKey val="0"/>
          <c:showVal val="0"/>
          <c:showCatName val="0"/>
          <c:showSerName val="0"/>
          <c:showPercent val="0"/>
          <c:showBubbleSize val="0"/>
        </c:dLbls>
        <c:marker val="1"/>
        <c:smooth val="0"/>
        <c:axId val="162501760"/>
        <c:axId val="162483584"/>
      </c:lineChart>
      <c:catAx>
        <c:axId val="162480512"/>
        <c:scaling>
          <c:orientation val="minMax"/>
        </c:scaling>
        <c:delete val="0"/>
        <c:axPos val="b"/>
        <c:majorTickMark val="out"/>
        <c:minorTickMark val="none"/>
        <c:tickLblPos val="nextTo"/>
        <c:crossAx val="162482048"/>
        <c:crosses val="autoZero"/>
        <c:auto val="1"/>
        <c:lblAlgn val="ctr"/>
        <c:lblOffset val="100"/>
        <c:noMultiLvlLbl val="0"/>
      </c:catAx>
      <c:valAx>
        <c:axId val="162482048"/>
        <c:scaling>
          <c:orientation val="minMax"/>
        </c:scaling>
        <c:delete val="0"/>
        <c:axPos val="l"/>
        <c:numFmt formatCode="General" sourceLinked="0"/>
        <c:majorTickMark val="out"/>
        <c:minorTickMark val="none"/>
        <c:tickLblPos val="nextTo"/>
        <c:crossAx val="162480512"/>
        <c:crosses val="autoZero"/>
        <c:crossBetween val="between"/>
      </c:valAx>
      <c:valAx>
        <c:axId val="162483584"/>
        <c:scaling>
          <c:orientation val="minMax"/>
        </c:scaling>
        <c:delete val="0"/>
        <c:axPos val="r"/>
        <c:numFmt formatCode="0%" sourceLinked="1"/>
        <c:majorTickMark val="out"/>
        <c:minorTickMark val="none"/>
        <c:tickLblPos val="nextTo"/>
        <c:crossAx val="162501760"/>
        <c:crosses val="max"/>
        <c:crossBetween val="between"/>
      </c:valAx>
      <c:catAx>
        <c:axId val="162501760"/>
        <c:scaling>
          <c:orientation val="minMax"/>
        </c:scaling>
        <c:delete val="1"/>
        <c:axPos val="b"/>
        <c:majorTickMark val="out"/>
        <c:minorTickMark val="none"/>
        <c:tickLblPos val="nextTo"/>
        <c:crossAx val="162483584"/>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a:t>Average Interest Rates on Deposits</a:t>
            </a:r>
          </a:p>
        </c:rich>
      </c:tx>
      <c:layout>
        <c:manualLayout>
          <c:xMode val="edge"/>
          <c:yMode val="edge"/>
          <c:x val="0.1962962962962963"/>
          <c:y val="1.8529941821788167E-4"/>
        </c:manualLayout>
      </c:layout>
      <c:overlay val="0"/>
    </c:title>
    <c:autoTitleDeleted val="0"/>
    <c:plotArea>
      <c:layout>
        <c:manualLayout>
          <c:layoutTarget val="inner"/>
          <c:xMode val="edge"/>
          <c:yMode val="edge"/>
          <c:x val="6.3644822175005902E-2"/>
          <c:y val="0.14577152132258009"/>
          <c:w val="0.87639045119360082"/>
          <c:h val="0.5984766655793613"/>
        </c:manualLayout>
      </c:layout>
      <c:lineChart>
        <c:grouping val="standard"/>
        <c:varyColors val="0"/>
        <c:ser>
          <c:idx val="0"/>
          <c:order val="0"/>
          <c:tx>
            <c:v>In USD </c:v>
          </c:tx>
          <c:spPr>
            <a:ln>
              <a:solidFill>
                <a:srgbClr val="323296"/>
              </a:solidFill>
            </a:ln>
          </c:spPr>
          <c:marker>
            <c:symbol val="none"/>
          </c:marker>
          <c:dLbls>
            <c:dLbl>
              <c:idx val="0"/>
              <c:layout>
                <c:manualLayout>
                  <c:x val="-7.2859744990892532E-3"/>
                  <c:y val="-3.1793338294262369E-2"/>
                </c:manualLayout>
              </c:layout>
              <c:showLegendKey val="0"/>
              <c:showVal val="1"/>
              <c:showCatName val="0"/>
              <c:showSerName val="0"/>
              <c:showPercent val="0"/>
              <c:showBubbleSize val="0"/>
            </c:dLbl>
            <c:dLbl>
              <c:idx val="1"/>
              <c:layout>
                <c:manualLayout>
                  <c:x val="0"/>
                  <c:y val="-3.1793338294262369E-2"/>
                </c:manualLayout>
              </c:layout>
              <c:showLegendKey val="0"/>
              <c:showVal val="1"/>
              <c:showCatName val="0"/>
              <c:showSerName val="0"/>
              <c:showPercent val="0"/>
              <c:showBubbleSize val="0"/>
            </c:dLbl>
            <c:dLbl>
              <c:idx val="2"/>
              <c:layout>
                <c:manualLayout>
                  <c:x val="-2.4286581663630845E-3"/>
                  <c:y val="-3.5767505581045161E-2"/>
                </c:manualLayout>
              </c:layout>
              <c:showLegendKey val="0"/>
              <c:showVal val="1"/>
              <c:showCatName val="0"/>
              <c:showSerName val="0"/>
              <c:showPercent val="0"/>
              <c:showBubbleSize val="0"/>
            </c:dLbl>
            <c:dLbl>
              <c:idx val="3"/>
              <c:layout>
                <c:manualLayout>
                  <c:x val="-4.8573163327261691E-3"/>
                  <c:y val="-3.9741672867827961E-2"/>
                </c:manualLayout>
              </c:layout>
              <c:showLegendKey val="0"/>
              <c:showVal val="1"/>
              <c:showCatName val="0"/>
              <c:showSerName val="0"/>
              <c:showPercent val="0"/>
              <c:showBubbleSize val="0"/>
            </c:dLbl>
            <c:dLbl>
              <c:idx val="4"/>
              <c:layout>
                <c:manualLayout>
                  <c:x val="0"/>
                  <c:y val="1.8433179723502304E-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numRef>
              <c:f>'[BDL (1).xlsx]t5273-5'!$A$214:$A$219</c:f>
              <c:numCache>
                <c:formatCode>General</c:formatCode>
                <c:ptCount val="6"/>
                <c:pt idx="0">
                  <c:v>2011</c:v>
                </c:pt>
                <c:pt idx="1">
                  <c:v>2012</c:v>
                </c:pt>
                <c:pt idx="2">
                  <c:v>2013</c:v>
                </c:pt>
                <c:pt idx="3">
                  <c:v>2014</c:v>
                </c:pt>
                <c:pt idx="4">
                  <c:v>2015</c:v>
                </c:pt>
                <c:pt idx="5">
                  <c:v>2016</c:v>
                </c:pt>
              </c:numCache>
            </c:numRef>
          </c:cat>
          <c:val>
            <c:numRef>
              <c:f>'[BDL (1).xlsx]t5273-5'!$B$214:$B$219</c:f>
              <c:numCache>
                <c:formatCode>General</c:formatCode>
                <c:ptCount val="6"/>
                <c:pt idx="0">
                  <c:v>2.83</c:v>
                </c:pt>
                <c:pt idx="1">
                  <c:v>2.86</c:v>
                </c:pt>
                <c:pt idx="2">
                  <c:v>2.95</c:v>
                </c:pt>
                <c:pt idx="3">
                  <c:v>3.07</c:v>
                </c:pt>
                <c:pt idx="4">
                  <c:v>3.17</c:v>
                </c:pt>
                <c:pt idx="5">
                  <c:v>3.52</c:v>
                </c:pt>
              </c:numCache>
            </c:numRef>
          </c:val>
          <c:smooth val="0"/>
        </c:ser>
        <c:ser>
          <c:idx val="1"/>
          <c:order val="1"/>
          <c:tx>
            <c:v>In LBP </c:v>
          </c:tx>
          <c:spPr>
            <a:ln>
              <a:solidFill>
                <a:srgbClr val="FF0000"/>
              </a:solidFill>
            </a:ln>
          </c:spPr>
          <c:marker>
            <c:symbol val="none"/>
          </c:marker>
          <c:dLbls>
            <c:dLbl>
              <c:idx val="0"/>
              <c:layout>
                <c:manualLayout>
                  <c:x val="9.7146326654523382E-3"/>
                  <c:y val="-3.5767505581045168E-2"/>
                </c:manualLayout>
              </c:layout>
              <c:showLegendKey val="0"/>
              <c:showVal val="1"/>
              <c:showCatName val="0"/>
              <c:showSerName val="0"/>
              <c:showPercent val="0"/>
              <c:showBubbleSize val="0"/>
            </c:dLbl>
            <c:dLbl>
              <c:idx val="1"/>
              <c:layout>
                <c:manualLayout>
                  <c:x val="-2.4286581663630845E-3"/>
                  <c:y val="3.5767505581045161E-2"/>
                </c:manualLayout>
              </c:layout>
              <c:showLegendKey val="0"/>
              <c:showVal val="1"/>
              <c:showCatName val="0"/>
              <c:showSerName val="0"/>
              <c:showPercent val="0"/>
              <c:showBubbleSize val="0"/>
            </c:dLbl>
            <c:dLbl>
              <c:idx val="2"/>
              <c:layout>
                <c:manualLayout>
                  <c:x val="7.2859744990892532E-3"/>
                  <c:y val="3.1793338294262369E-2"/>
                </c:manualLayout>
              </c:layout>
              <c:showLegendKey val="0"/>
              <c:showVal val="1"/>
              <c:showCatName val="0"/>
              <c:showSerName val="0"/>
              <c:showPercent val="0"/>
              <c:showBubbleSize val="0"/>
            </c:dLbl>
            <c:dLbl>
              <c:idx val="3"/>
              <c:layout>
                <c:manualLayout>
                  <c:x val="0"/>
                  <c:y val="-4.7690007441393546E-2"/>
                </c:manualLayout>
              </c:layout>
              <c:showLegendKey val="0"/>
              <c:showVal val="1"/>
              <c:showCatName val="0"/>
              <c:showSerName val="0"/>
              <c:showPercent val="0"/>
              <c:showBubbleSize val="0"/>
            </c:dLbl>
            <c:dLbl>
              <c:idx val="4"/>
              <c:layout>
                <c:manualLayout>
                  <c:x val="2.4286581663629952E-3"/>
                  <c:y val="-2.7819171007479569E-2"/>
                </c:manualLayout>
              </c:layout>
              <c:showLegendKey val="0"/>
              <c:showVal val="1"/>
              <c:showCatName val="0"/>
              <c:showSerName val="0"/>
              <c:showPercent val="0"/>
              <c:showBubbleSize val="0"/>
            </c:dLbl>
            <c:dLbl>
              <c:idx val="5"/>
              <c:layout>
                <c:manualLayout>
                  <c:x val="-2.4286581663630845E-3"/>
                  <c:y val="-2.3845003720696773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val>
            <c:numRef>
              <c:f>'[BDL (1).xlsx]t5273-5'!$C$214:$C$219</c:f>
              <c:numCache>
                <c:formatCode>General</c:formatCode>
                <c:ptCount val="6"/>
                <c:pt idx="0">
                  <c:v>5.63</c:v>
                </c:pt>
                <c:pt idx="1">
                  <c:v>5.41</c:v>
                </c:pt>
                <c:pt idx="2">
                  <c:v>5.43</c:v>
                </c:pt>
                <c:pt idx="3">
                  <c:v>5.56</c:v>
                </c:pt>
                <c:pt idx="4">
                  <c:v>5.56</c:v>
                </c:pt>
                <c:pt idx="5">
                  <c:v>5.56</c:v>
                </c:pt>
              </c:numCache>
            </c:numRef>
          </c:val>
          <c:smooth val="0"/>
        </c:ser>
        <c:dLbls>
          <c:showLegendKey val="0"/>
          <c:showVal val="0"/>
          <c:showCatName val="0"/>
          <c:showSerName val="0"/>
          <c:showPercent val="0"/>
          <c:showBubbleSize val="0"/>
        </c:dLbls>
        <c:marker val="1"/>
        <c:smooth val="0"/>
        <c:axId val="162543488"/>
        <c:axId val="162545024"/>
      </c:lineChart>
      <c:catAx>
        <c:axId val="162543488"/>
        <c:scaling>
          <c:orientation val="minMax"/>
        </c:scaling>
        <c:delete val="0"/>
        <c:axPos val="b"/>
        <c:numFmt formatCode="General" sourceLinked="0"/>
        <c:majorTickMark val="out"/>
        <c:minorTickMark val="none"/>
        <c:tickLblPos val="nextTo"/>
        <c:crossAx val="162545024"/>
        <c:crosses val="autoZero"/>
        <c:auto val="1"/>
        <c:lblAlgn val="ctr"/>
        <c:lblOffset val="100"/>
        <c:noMultiLvlLbl val="0"/>
      </c:catAx>
      <c:valAx>
        <c:axId val="162545024"/>
        <c:scaling>
          <c:orientation val="minMax"/>
          <c:max val="6"/>
          <c:min val="2.5"/>
        </c:scaling>
        <c:delete val="1"/>
        <c:axPos val="l"/>
        <c:numFmt formatCode="General" sourceLinked="1"/>
        <c:majorTickMark val="out"/>
        <c:minorTickMark val="none"/>
        <c:tickLblPos val="nextTo"/>
        <c:crossAx val="162543488"/>
        <c:crosses val="autoZero"/>
        <c:crossBetween val="between"/>
      </c:valAx>
    </c:plotArea>
    <c:legend>
      <c:legendPos val="b"/>
      <c:layout>
        <c:manualLayout>
          <c:xMode val="edge"/>
          <c:yMode val="edge"/>
          <c:x val="0.27995778305489594"/>
          <c:y val="0.89312456295962572"/>
          <c:w val="0.44008443389020818"/>
          <c:h val="0.10687543704037432"/>
        </c:manualLayout>
      </c:layout>
      <c:overlay val="0"/>
      <c:txPr>
        <a:bodyPr/>
        <a:lstStyle/>
        <a:p>
          <a:pPr>
            <a:defRPr sz="800"/>
          </a:pPr>
          <a:endParaRPr lang="en-US"/>
        </a:p>
      </c:txPr>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Money Supply (M3)</a:t>
            </a:r>
          </a:p>
        </c:rich>
      </c:tx>
      <c:layout>
        <c:manualLayout>
          <c:xMode val="edge"/>
          <c:yMode val="edge"/>
          <c:x val="0.29374343598143299"/>
          <c:y val="1.1965813576393239E-2"/>
        </c:manualLayout>
      </c:layout>
      <c:overlay val="0"/>
    </c:title>
    <c:autoTitleDeleted val="0"/>
    <c:plotArea>
      <c:layout/>
      <c:barChart>
        <c:barDir val="col"/>
        <c:grouping val="clustered"/>
        <c:varyColors val="0"/>
        <c:ser>
          <c:idx val="1"/>
          <c:order val="0"/>
          <c:tx>
            <c:v>Value ($B)</c:v>
          </c:tx>
          <c:spPr>
            <a:solidFill>
              <a:srgbClr val="323296"/>
            </a:solidFill>
          </c:spPr>
          <c:invertIfNegative val="0"/>
          <c:dLbls>
            <c:numFmt formatCode="0" sourceLinked="0"/>
            <c:txPr>
              <a:bodyPr/>
              <a:lstStyle/>
              <a:p>
                <a:pPr>
                  <a:defRPr b="1"/>
                </a:pPr>
                <a:endParaRPr lang="en-US"/>
              </a:p>
            </c:txPr>
            <c:showLegendKey val="0"/>
            <c:showVal val="1"/>
            <c:showCatName val="0"/>
            <c:showSerName val="0"/>
            <c:showPercent val="0"/>
            <c:showBubbleSize val="0"/>
            <c:showLeaderLines val="0"/>
          </c:dLbls>
          <c:cat>
            <c:numRef>
              <c:f>'[Copy of Report E December 2016 updated.xls]MS'!$EU$46:$EZ$46</c:f>
              <c:numCache>
                <c:formatCode>General</c:formatCode>
                <c:ptCount val="6"/>
                <c:pt idx="0">
                  <c:v>2011</c:v>
                </c:pt>
                <c:pt idx="1">
                  <c:v>2012</c:v>
                </c:pt>
                <c:pt idx="2">
                  <c:v>2013</c:v>
                </c:pt>
                <c:pt idx="3">
                  <c:v>2014</c:v>
                </c:pt>
                <c:pt idx="4">
                  <c:v>2015</c:v>
                </c:pt>
                <c:pt idx="5">
                  <c:v>2016</c:v>
                </c:pt>
              </c:numCache>
            </c:numRef>
          </c:cat>
          <c:val>
            <c:numRef>
              <c:f>'[Copy of Report E December 2016 updated.xls]MS'!$EU$44:$EZ$44</c:f>
              <c:numCache>
                <c:formatCode>General</c:formatCode>
                <c:ptCount val="6"/>
                <c:pt idx="0">
                  <c:v>97.230902819237144</c:v>
                </c:pt>
                <c:pt idx="1">
                  <c:v>104.01126368159204</c:v>
                </c:pt>
                <c:pt idx="2">
                  <c:v>111.15812006633499</c:v>
                </c:pt>
                <c:pt idx="3">
                  <c:v>117.67599469320065</c:v>
                </c:pt>
                <c:pt idx="4">
                  <c:v>123.62217601658375</c:v>
                </c:pt>
                <c:pt idx="5">
                  <c:v>132.79734660033168</c:v>
                </c:pt>
              </c:numCache>
            </c:numRef>
          </c:val>
        </c:ser>
        <c:dLbls>
          <c:showLegendKey val="0"/>
          <c:showVal val="0"/>
          <c:showCatName val="0"/>
          <c:showSerName val="0"/>
          <c:showPercent val="0"/>
          <c:showBubbleSize val="0"/>
        </c:dLbls>
        <c:gapWidth val="150"/>
        <c:axId val="165030144"/>
        <c:axId val="165036032"/>
      </c:barChart>
      <c:lineChart>
        <c:grouping val="standard"/>
        <c:varyColors val="0"/>
        <c:ser>
          <c:idx val="2"/>
          <c:order val="1"/>
          <c:tx>
            <c:v>Growth Rate (%)</c:v>
          </c:tx>
          <c:spPr>
            <a:ln>
              <a:solidFill>
                <a:srgbClr val="FF0000"/>
              </a:solidFill>
            </a:ln>
          </c:spPr>
          <c:marker>
            <c:symbol val="none"/>
          </c:marker>
          <c:dLbls>
            <c:dLbl>
              <c:idx val="1"/>
              <c:layout>
                <c:manualLayout>
                  <c:x val="-5.0925337632079971E-17"/>
                  <c:y val="-4.1666666666666657E-2"/>
                </c:manualLayout>
              </c:layout>
              <c:showLegendKey val="0"/>
              <c:showVal val="1"/>
              <c:showCatName val="0"/>
              <c:showSerName val="0"/>
              <c:showPercent val="0"/>
              <c:showBubbleSize val="0"/>
            </c:dLbl>
            <c:dLbl>
              <c:idx val="2"/>
              <c:layout>
                <c:manualLayout>
                  <c:x val="-2.7777777777777779E-3"/>
                  <c:y val="-2.7777777777777776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'[Copy of Report E December 2016 updated.xls]MS'!$EU$46:$EZ$46</c:f>
              <c:numCache>
                <c:formatCode>General</c:formatCode>
                <c:ptCount val="6"/>
                <c:pt idx="0">
                  <c:v>2011</c:v>
                </c:pt>
                <c:pt idx="1">
                  <c:v>2012</c:v>
                </c:pt>
                <c:pt idx="2">
                  <c:v>2013</c:v>
                </c:pt>
                <c:pt idx="3">
                  <c:v>2014</c:v>
                </c:pt>
                <c:pt idx="4">
                  <c:v>2015</c:v>
                </c:pt>
                <c:pt idx="5">
                  <c:v>2016</c:v>
                </c:pt>
              </c:numCache>
            </c:numRef>
          </c:cat>
          <c:val>
            <c:numRef>
              <c:f>'[Copy of Report E December 2016 updated.xls]MS'!$EU$48:$EZ$48</c:f>
              <c:numCache>
                <c:formatCode>0%</c:formatCode>
                <c:ptCount val="6"/>
                <c:pt idx="0">
                  <c:v>5.518565434135092E-2</c:v>
                </c:pt>
                <c:pt idx="1">
                  <c:v>6.9734628248390607E-2</c:v>
                </c:pt>
                <c:pt idx="2">
                  <c:v>6.8712331066580479E-2</c:v>
                </c:pt>
                <c:pt idx="3">
                  <c:v>5.8636063860886267E-2</c:v>
                </c:pt>
                <c:pt idx="4">
                  <c:v>5.053011312023048E-2</c:v>
                </c:pt>
                <c:pt idx="5">
                  <c:v>7.4219455435868387E-2</c:v>
                </c:pt>
              </c:numCache>
            </c:numRef>
          </c:val>
          <c:smooth val="0"/>
        </c:ser>
        <c:dLbls>
          <c:showLegendKey val="0"/>
          <c:showVal val="0"/>
          <c:showCatName val="0"/>
          <c:showSerName val="0"/>
          <c:showPercent val="0"/>
          <c:showBubbleSize val="0"/>
        </c:dLbls>
        <c:marker val="1"/>
        <c:smooth val="0"/>
        <c:axId val="165039104"/>
        <c:axId val="165037568"/>
      </c:lineChart>
      <c:catAx>
        <c:axId val="165030144"/>
        <c:scaling>
          <c:orientation val="minMax"/>
        </c:scaling>
        <c:delete val="0"/>
        <c:axPos val="b"/>
        <c:numFmt formatCode="General" sourceLinked="1"/>
        <c:majorTickMark val="out"/>
        <c:minorTickMark val="none"/>
        <c:tickLblPos val="nextTo"/>
        <c:crossAx val="165036032"/>
        <c:crosses val="autoZero"/>
        <c:auto val="1"/>
        <c:lblAlgn val="ctr"/>
        <c:lblOffset val="100"/>
        <c:noMultiLvlLbl val="0"/>
      </c:catAx>
      <c:valAx>
        <c:axId val="165036032"/>
        <c:scaling>
          <c:orientation val="minMax"/>
        </c:scaling>
        <c:delete val="0"/>
        <c:axPos val="l"/>
        <c:numFmt formatCode="General" sourceLinked="1"/>
        <c:majorTickMark val="out"/>
        <c:minorTickMark val="none"/>
        <c:tickLblPos val="nextTo"/>
        <c:crossAx val="165030144"/>
        <c:crosses val="autoZero"/>
        <c:crossBetween val="between"/>
      </c:valAx>
      <c:valAx>
        <c:axId val="165037568"/>
        <c:scaling>
          <c:orientation val="minMax"/>
        </c:scaling>
        <c:delete val="0"/>
        <c:axPos val="r"/>
        <c:numFmt formatCode="0%" sourceLinked="1"/>
        <c:majorTickMark val="out"/>
        <c:minorTickMark val="none"/>
        <c:tickLblPos val="nextTo"/>
        <c:crossAx val="165039104"/>
        <c:crosses val="max"/>
        <c:crossBetween val="between"/>
      </c:valAx>
      <c:catAx>
        <c:axId val="165039104"/>
        <c:scaling>
          <c:orientation val="minMax"/>
        </c:scaling>
        <c:delete val="1"/>
        <c:axPos val="b"/>
        <c:numFmt formatCode="General" sourceLinked="1"/>
        <c:majorTickMark val="out"/>
        <c:minorTickMark val="none"/>
        <c:tickLblPos val="nextTo"/>
        <c:crossAx val="165037568"/>
        <c:crosses val="autoZero"/>
        <c:auto val="1"/>
        <c:lblAlgn val="ctr"/>
        <c:lblOffset val="100"/>
        <c:noMultiLvlLbl val="0"/>
      </c:catAx>
    </c:plotArea>
    <c:legend>
      <c:legendPos val="b"/>
      <c:layout>
        <c:manualLayout>
          <c:xMode val="edge"/>
          <c:yMode val="edge"/>
          <c:x val="0.18859370833718786"/>
          <c:y val="0.86032739219697052"/>
          <c:w val="0.62281258332562428"/>
          <c:h val="0.1037751670738498"/>
        </c:manualLayout>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200" b="1" i="0" u="sng" baseline="0">
                <a:effectLst/>
              </a:rPr>
              <a:t>Private Sector Deposits</a:t>
            </a:r>
            <a:endParaRPr lang="en-US" sz="1000">
              <a:effectLst/>
            </a:endParaRPr>
          </a:p>
        </c:rich>
      </c:tx>
      <c:layout>
        <c:manualLayout>
          <c:xMode val="edge"/>
          <c:yMode val="edge"/>
          <c:x val="0.27067321040382886"/>
          <c:y val="0"/>
        </c:manualLayout>
      </c:layout>
      <c:overlay val="0"/>
    </c:title>
    <c:autoTitleDeleted val="0"/>
    <c:plotArea>
      <c:layout>
        <c:manualLayout>
          <c:layoutTarget val="inner"/>
          <c:xMode val="edge"/>
          <c:yMode val="edge"/>
          <c:x val="0.11934329799485079"/>
          <c:y val="0.18957323764341105"/>
          <c:w val="0.76699242900440456"/>
          <c:h val="0.53642927301214849"/>
        </c:manualLayout>
      </c:layout>
      <c:barChart>
        <c:barDir val="col"/>
        <c:grouping val="clustered"/>
        <c:varyColors val="0"/>
        <c:ser>
          <c:idx val="0"/>
          <c:order val="0"/>
          <c:tx>
            <c:v>Private Sector Deposits ($B)</c:v>
          </c:tx>
          <c:spPr>
            <a:solidFill>
              <a:srgbClr val="323296"/>
            </a:solidFill>
          </c:spPr>
          <c:invertIfNegative val="0"/>
          <c:dLbls>
            <c:numFmt formatCode="#,##0" sourceLinked="0"/>
            <c:txPr>
              <a:bodyPr/>
              <a:lstStyle/>
              <a:p>
                <a:pPr>
                  <a:defRPr b="1"/>
                </a:pPr>
                <a:endParaRPr lang="en-US"/>
              </a:p>
            </c:txPr>
            <c:showLegendKey val="0"/>
            <c:showVal val="1"/>
            <c:showCatName val="0"/>
            <c:showSerName val="0"/>
            <c:showPercent val="0"/>
            <c:showBubbleSize val="0"/>
            <c:showLeaderLines val="0"/>
          </c:dLbls>
          <c:cat>
            <c:numRef>
              <c:f>'[Copy of Report E December 2016 updated.xls]Combks'!$EV$55:$FA$55</c:f>
              <c:numCache>
                <c:formatCode>General</c:formatCode>
                <c:ptCount val="6"/>
                <c:pt idx="0">
                  <c:v>2011</c:v>
                </c:pt>
                <c:pt idx="1">
                  <c:v>2012</c:v>
                </c:pt>
                <c:pt idx="2">
                  <c:v>2013</c:v>
                </c:pt>
                <c:pt idx="3">
                  <c:v>2014</c:v>
                </c:pt>
                <c:pt idx="4">
                  <c:v>2015</c:v>
                </c:pt>
                <c:pt idx="5">
                  <c:v>2016</c:v>
                </c:pt>
              </c:numCache>
            </c:numRef>
          </c:cat>
          <c:val>
            <c:numRef>
              <c:f>'[Copy of Report E December 2016 updated.xls]Combks'!$EV$60:$FA$60</c:f>
              <c:numCache>
                <c:formatCode>_(* #,##0.00_);_(* \(#,##0.00\);_(* "-"??_);_(@_)</c:formatCode>
                <c:ptCount val="6"/>
                <c:pt idx="0">
                  <c:v>115.71431442786069</c:v>
                </c:pt>
                <c:pt idx="1">
                  <c:v>124.99841990049751</c:v>
                </c:pt>
                <c:pt idx="2">
                  <c:v>136.20521791044777</c:v>
                </c:pt>
                <c:pt idx="3">
                  <c:v>144.42520995024876</c:v>
                </c:pt>
                <c:pt idx="4">
                  <c:v>151.58527102089553</c:v>
                </c:pt>
                <c:pt idx="5">
                  <c:v>162.49501277678277</c:v>
                </c:pt>
              </c:numCache>
            </c:numRef>
          </c:val>
        </c:ser>
        <c:dLbls>
          <c:showLegendKey val="0"/>
          <c:showVal val="0"/>
          <c:showCatName val="0"/>
          <c:showSerName val="0"/>
          <c:showPercent val="0"/>
          <c:showBubbleSize val="0"/>
        </c:dLbls>
        <c:gapWidth val="150"/>
        <c:axId val="165070720"/>
        <c:axId val="165072256"/>
      </c:barChart>
      <c:lineChart>
        <c:grouping val="standard"/>
        <c:varyColors val="0"/>
        <c:ser>
          <c:idx val="1"/>
          <c:order val="1"/>
          <c:tx>
            <c:v>Growth rate (%)</c:v>
          </c:tx>
          <c:spPr>
            <a:ln>
              <a:solidFill>
                <a:srgbClr val="FF0000"/>
              </a:solidFill>
            </a:ln>
          </c:spPr>
          <c:marker>
            <c:symbol val="none"/>
          </c:marker>
          <c:dLbls>
            <c:dLbl>
              <c:idx val="0"/>
              <c:layout>
                <c:manualLayout>
                  <c:x val="-1.6666666666666666E-2"/>
                  <c:y val="-3.2407407407407385E-2"/>
                </c:manualLayout>
              </c:layout>
              <c:showLegendKey val="0"/>
              <c:showVal val="1"/>
              <c:showCatName val="0"/>
              <c:showSerName val="0"/>
              <c:showPercent val="0"/>
              <c:showBubbleSize val="0"/>
            </c:dLbl>
            <c:dLbl>
              <c:idx val="1"/>
              <c:layout>
                <c:manualLayout>
                  <c:x val="0"/>
                  <c:y val="-3.9672463427923972E-2"/>
                </c:manualLayout>
              </c:layout>
              <c:showLegendKey val="0"/>
              <c:showVal val="1"/>
              <c:showCatName val="0"/>
              <c:showSerName val="0"/>
              <c:showPercent val="0"/>
              <c:showBubbleSize val="0"/>
            </c:dLbl>
            <c:dLbl>
              <c:idx val="2"/>
              <c:layout>
                <c:manualLayout>
                  <c:x val="5.5555555555555558E-3"/>
                  <c:y val="-9.2592592592592587E-3"/>
                </c:manualLayout>
              </c:layout>
              <c:showLegendKey val="0"/>
              <c:showVal val="1"/>
              <c:showCatName val="0"/>
              <c:showSerName val="0"/>
              <c:showPercent val="0"/>
              <c:showBubbleSize val="0"/>
            </c:dLbl>
            <c:dLbl>
              <c:idx val="3"/>
              <c:layout>
                <c:manualLayout>
                  <c:x val="1.6666666666666666E-2"/>
                  <c:y val="-1.8518518518518517E-2"/>
                </c:manualLayout>
              </c:layout>
              <c:showLegendKey val="0"/>
              <c:showVal val="1"/>
              <c:showCatName val="0"/>
              <c:showSerName val="0"/>
              <c:showPercent val="0"/>
              <c:showBubbleSize val="0"/>
            </c:dLbl>
            <c:dLbl>
              <c:idx val="5"/>
              <c:layout>
                <c:manualLayout>
                  <c:x val="1.0185067526415994E-16"/>
                  <c:y val="-4.1666666666666664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val>
            <c:numRef>
              <c:f>'[Copy of Report E December 2016 updated.xls]Combks'!$EV$57:$FA$57</c:f>
              <c:numCache>
                <c:formatCode>0%</c:formatCode>
                <c:ptCount val="6"/>
                <c:pt idx="0">
                  <c:v>7.9387044406063367E-2</c:v>
                </c:pt>
                <c:pt idx="1">
                  <c:v>8.0232990348179989E-2</c:v>
                </c:pt>
                <c:pt idx="2">
                  <c:v>8.9655517396709516E-2</c:v>
                </c:pt>
                <c:pt idx="3">
                  <c:v>6.0350052412863286E-2</c:v>
                </c:pt>
                <c:pt idx="4">
                  <c:v>4.9576255233509725E-2</c:v>
                </c:pt>
                <c:pt idx="5">
                  <c:v>7.1970988226048416E-2</c:v>
                </c:pt>
              </c:numCache>
            </c:numRef>
          </c:val>
          <c:smooth val="0"/>
        </c:ser>
        <c:dLbls>
          <c:showLegendKey val="0"/>
          <c:showVal val="0"/>
          <c:showCatName val="0"/>
          <c:showSerName val="0"/>
          <c:showPercent val="0"/>
          <c:showBubbleSize val="0"/>
        </c:dLbls>
        <c:marker val="1"/>
        <c:smooth val="0"/>
        <c:axId val="165091968"/>
        <c:axId val="165090432"/>
      </c:lineChart>
      <c:catAx>
        <c:axId val="165070720"/>
        <c:scaling>
          <c:orientation val="minMax"/>
        </c:scaling>
        <c:delete val="0"/>
        <c:axPos val="b"/>
        <c:numFmt formatCode="General" sourceLinked="1"/>
        <c:majorTickMark val="out"/>
        <c:minorTickMark val="none"/>
        <c:tickLblPos val="nextTo"/>
        <c:crossAx val="165072256"/>
        <c:crosses val="autoZero"/>
        <c:auto val="1"/>
        <c:lblAlgn val="ctr"/>
        <c:lblOffset val="100"/>
        <c:noMultiLvlLbl val="0"/>
      </c:catAx>
      <c:valAx>
        <c:axId val="165072256"/>
        <c:scaling>
          <c:orientation val="minMax"/>
        </c:scaling>
        <c:delete val="0"/>
        <c:axPos val="l"/>
        <c:numFmt formatCode="_(* #,##0_);_(* \(#,##0\);_(* &quot;-&quot;_);_(@_)" sourceLinked="0"/>
        <c:majorTickMark val="out"/>
        <c:minorTickMark val="none"/>
        <c:tickLblPos val="nextTo"/>
        <c:crossAx val="165070720"/>
        <c:crosses val="autoZero"/>
        <c:crossBetween val="between"/>
      </c:valAx>
      <c:valAx>
        <c:axId val="165090432"/>
        <c:scaling>
          <c:orientation val="minMax"/>
        </c:scaling>
        <c:delete val="0"/>
        <c:axPos val="r"/>
        <c:numFmt formatCode="0%" sourceLinked="1"/>
        <c:majorTickMark val="out"/>
        <c:minorTickMark val="none"/>
        <c:tickLblPos val="nextTo"/>
        <c:crossAx val="165091968"/>
        <c:crosses val="max"/>
        <c:crossBetween val="between"/>
      </c:valAx>
      <c:catAx>
        <c:axId val="165091968"/>
        <c:scaling>
          <c:orientation val="minMax"/>
        </c:scaling>
        <c:delete val="1"/>
        <c:axPos val="b"/>
        <c:majorTickMark val="out"/>
        <c:minorTickMark val="none"/>
        <c:tickLblPos val="nextTo"/>
        <c:crossAx val="165090432"/>
        <c:crosses val="autoZero"/>
        <c:auto val="1"/>
        <c:lblAlgn val="ctr"/>
        <c:lblOffset val="100"/>
        <c:noMultiLvlLbl val="0"/>
      </c:catAx>
    </c:plotArea>
    <c:legend>
      <c:legendPos val="b"/>
      <c:layout>
        <c:manualLayout>
          <c:xMode val="edge"/>
          <c:yMode val="edge"/>
          <c:x val="6.07830579056211E-2"/>
          <c:y val="0.86460711989072003"/>
          <c:w val="0.89999980188789519"/>
          <c:h val="0.10615054936529407"/>
        </c:manualLayout>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b="1" i="0" u="sng" baseline="0" dirty="0">
                <a:effectLst/>
              </a:rPr>
              <a:t>Spread between  USD  and LBP Average Interest Rates on  </a:t>
            </a:r>
            <a:r>
              <a:rPr lang="en-US" sz="1200" b="1" i="0" u="sng" baseline="0" dirty="0" smtClean="0">
                <a:effectLst/>
              </a:rPr>
              <a:t>Deposits (bps)</a:t>
            </a:r>
            <a:endParaRPr lang="en-US" sz="1000" u="sng" dirty="0">
              <a:effectLst/>
            </a:endParaRPr>
          </a:p>
        </c:rich>
      </c:tx>
      <c:layout>
        <c:manualLayout>
          <c:xMode val="edge"/>
          <c:yMode val="edge"/>
          <c:x val="0.14333681660402156"/>
          <c:y val="1.1709801611065855E-2"/>
        </c:manualLayout>
      </c:layout>
      <c:overlay val="0"/>
    </c:title>
    <c:autoTitleDeleted val="0"/>
    <c:plotArea>
      <c:layout>
        <c:manualLayout>
          <c:layoutTarget val="inner"/>
          <c:xMode val="edge"/>
          <c:yMode val="edge"/>
          <c:x val="0.1169985340742322"/>
          <c:y val="0.28575858627444245"/>
          <c:w val="0.83440150293608828"/>
          <c:h val="0.5334435710038804"/>
        </c:manualLayout>
      </c:layout>
      <c:lineChart>
        <c:grouping val="standard"/>
        <c:varyColors val="0"/>
        <c:ser>
          <c:idx val="0"/>
          <c:order val="0"/>
          <c:tx>
            <c:strRef>
              <c:f>'[BDL (1).xlsx]t5273-5'!$D$214:$D$219</c:f>
              <c:strCache>
                <c:ptCount val="1"/>
                <c:pt idx="0">
                  <c:v>280 255 248 249 239 204</c:v>
                </c:pt>
              </c:strCache>
            </c:strRef>
          </c:tx>
          <c:spPr>
            <a:ln>
              <a:solidFill>
                <a:srgbClr val="323296"/>
              </a:solidFill>
            </a:ln>
          </c:spPr>
          <c:marker>
            <c:symbol val="none"/>
          </c:marker>
          <c:dLbls>
            <c:dLbl>
              <c:idx val="0"/>
              <c:layout>
                <c:manualLayout>
                  <c:x val="0"/>
                  <c:y val="-1.8432073937289344E-2"/>
                </c:manualLayout>
              </c:layout>
              <c:showLegendKey val="0"/>
              <c:showVal val="1"/>
              <c:showCatName val="0"/>
              <c:showSerName val="0"/>
              <c:showPercent val="0"/>
              <c:showBubbleSize val="0"/>
            </c:dLbl>
            <c:dLbl>
              <c:idx val="1"/>
              <c:layout>
                <c:manualLayout>
                  <c:x val="5.5555555555555558E-3"/>
                  <c:y val="-2.3148148148148147E-2"/>
                </c:manualLayout>
              </c:layout>
              <c:showLegendKey val="0"/>
              <c:showVal val="1"/>
              <c:showCatName val="0"/>
              <c:showSerName val="0"/>
              <c:showPercent val="0"/>
              <c:showBubbleSize val="0"/>
            </c:dLbl>
            <c:dLbl>
              <c:idx val="2"/>
              <c:layout>
                <c:manualLayout>
                  <c:x val="-2.7777777777777779E-3"/>
                  <c:y val="-3.7037037037037035E-2"/>
                </c:manualLayout>
              </c:layout>
              <c:showLegendKey val="0"/>
              <c:showVal val="1"/>
              <c:showCatName val="0"/>
              <c:showSerName val="0"/>
              <c:showPercent val="0"/>
              <c:showBubbleSize val="0"/>
            </c:dLbl>
            <c:dLbl>
              <c:idx val="3"/>
              <c:layout>
                <c:manualLayout>
                  <c:x val="8.3333333333333332E-3"/>
                  <c:y val="-3.2407407407407364E-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0"/>
          </c:dLbls>
          <c:cat>
            <c:numRef>
              <c:f>'[BDL (1).xlsx]t5273-5'!$A$214:$A$219</c:f>
              <c:numCache>
                <c:formatCode>General</c:formatCode>
                <c:ptCount val="6"/>
                <c:pt idx="0">
                  <c:v>2011</c:v>
                </c:pt>
                <c:pt idx="1">
                  <c:v>2012</c:v>
                </c:pt>
                <c:pt idx="2">
                  <c:v>2013</c:v>
                </c:pt>
                <c:pt idx="3">
                  <c:v>2014</c:v>
                </c:pt>
                <c:pt idx="4">
                  <c:v>2015</c:v>
                </c:pt>
                <c:pt idx="5">
                  <c:v>2016</c:v>
                </c:pt>
              </c:numCache>
            </c:numRef>
          </c:cat>
          <c:val>
            <c:numRef>
              <c:f>'[BDL (1).xlsx]t5273-5'!$D$214:$D$219</c:f>
              <c:numCache>
                <c:formatCode>General</c:formatCode>
                <c:ptCount val="6"/>
                <c:pt idx="0">
                  <c:v>280</c:v>
                </c:pt>
                <c:pt idx="1">
                  <c:v>255.00000000000003</c:v>
                </c:pt>
                <c:pt idx="2">
                  <c:v>247.99999999999994</c:v>
                </c:pt>
                <c:pt idx="3">
                  <c:v>248.99999999999997</c:v>
                </c:pt>
                <c:pt idx="4">
                  <c:v>238.99999999999997</c:v>
                </c:pt>
                <c:pt idx="5">
                  <c:v>203.99999999999997</c:v>
                </c:pt>
              </c:numCache>
            </c:numRef>
          </c:val>
          <c:smooth val="0"/>
        </c:ser>
        <c:dLbls>
          <c:showLegendKey val="0"/>
          <c:showVal val="0"/>
          <c:showCatName val="0"/>
          <c:showSerName val="0"/>
          <c:showPercent val="0"/>
          <c:showBubbleSize val="0"/>
        </c:dLbls>
        <c:marker val="1"/>
        <c:smooth val="0"/>
        <c:axId val="165116928"/>
        <c:axId val="165131008"/>
      </c:lineChart>
      <c:catAx>
        <c:axId val="165116928"/>
        <c:scaling>
          <c:orientation val="minMax"/>
        </c:scaling>
        <c:delete val="0"/>
        <c:axPos val="b"/>
        <c:numFmt formatCode="General" sourceLinked="1"/>
        <c:majorTickMark val="out"/>
        <c:minorTickMark val="none"/>
        <c:tickLblPos val="nextTo"/>
        <c:crossAx val="165131008"/>
        <c:crosses val="autoZero"/>
        <c:auto val="1"/>
        <c:lblAlgn val="ctr"/>
        <c:lblOffset val="100"/>
        <c:noMultiLvlLbl val="0"/>
      </c:catAx>
      <c:valAx>
        <c:axId val="165131008"/>
        <c:scaling>
          <c:orientation val="minMax"/>
          <c:max val="300"/>
          <c:min val="150"/>
        </c:scaling>
        <c:delete val="0"/>
        <c:axPos val="l"/>
        <c:numFmt formatCode="General" sourceLinked="1"/>
        <c:majorTickMark val="out"/>
        <c:minorTickMark val="none"/>
        <c:tickLblPos val="nextTo"/>
        <c:crossAx val="165116928"/>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Fiscal</a:t>
            </a:r>
            <a:r>
              <a:rPr lang="en-US" sz="1200" u="sng" baseline="0"/>
              <a:t> Deficit</a:t>
            </a:r>
            <a:endParaRPr lang="en-US" sz="1200" u="sng"/>
          </a:p>
        </c:rich>
      </c:tx>
      <c:layout/>
      <c:overlay val="0"/>
    </c:title>
    <c:autoTitleDeleted val="0"/>
    <c:plotArea>
      <c:layout/>
      <c:barChart>
        <c:barDir val="col"/>
        <c:grouping val="clustered"/>
        <c:varyColors val="0"/>
        <c:ser>
          <c:idx val="0"/>
          <c:order val="0"/>
          <c:tx>
            <c:v>Fiscal Deficit ($M)</c:v>
          </c:tx>
          <c:spPr>
            <a:solidFill>
              <a:srgbClr val="323296"/>
            </a:solidFill>
          </c:spPr>
          <c:invertIfNegative val="0"/>
          <c:dLbls>
            <c:numFmt formatCode="#,##0" sourceLinked="0"/>
            <c:showLegendKey val="0"/>
            <c:showVal val="1"/>
            <c:showCatName val="0"/>
            <c:showSerName val="0"/>
            <c:showPercent val="0"/>
            <c:showBubbleSize val="0"/>
            <c:showLeaderLines val="0"/>
          </c:dLbls>
          <c:cat>
            <c:numRef>
              <c:f>'Rev&amp;Exp_in'!$CA$56:$CF$56</c:f>
              <c:numCache>
                <c:formatCode>General</c:formatCode>
                <c:ptCount val="6"/>
                <c:pt idx="0">
                  <c:v>2011</c:v>
                </c:pt>
                <c:pt idx="1">
                  <c:v>2012</c:v>
                </c:pt>
                <c:pt idx="2">
                  <c:v>2013</c:v>
                </c:pt>
                <c:pt idx="3">
                  <c:v>2014</c:v>
                </c:pt>
                <c:pt idx="4">
                  <c:v>2015</c:v>
                </c:pt>
                <c:pt idx="5">
                  <c:v>2016</c:v>
                </c:pt>
              </c:numCache>
            </c:numRef>
          </c:cat>
          <c:val>
            <c:numRef>
              <c:f>'Rev&amp;Exp_in'!$CA$59:$CF$59</c:f>
              <c:numCache>
                <c:formatCode>0.00</c:formatCode>
                <c:ptCount val="6"/>
                <c:pt idx="0">
                  <c:v>2341.3519071310116</c:v>
                </c:pt>
                <c:pt idx="1">
                  <c:v>3925.4255389718078</c:v>
                </c:pt>
                <c:pt idx="2">
                  <c:v>4220.0676616915425</c:v>
                </c:pt>
                <c:pt idx="3">
                  <c:v>3072.8139303482585</c:v>
                </c:pt>
                <c:pt idx="4">
                  <c:v>3952.3701492537311</c:v>
                </c:pt>
                <c:pt idx="5">
                  <c:v>4944.1844112769486</c:v>
                </c:pt>
              </c:numCache>
            </c:numRef>
          </c:val>
        </c:ser>
        <c:dLbls>
          <c:showLegendKey val="0"/>
          <c:showVal val="0"/>
          <c:showCatName val="0"/>
          <c:showSerName val="0"/>
          <c:showPercent val="0"/>
          <c:showBubbleSize val="0"/>
        </c:dLbls>
        <c:gapWidth val="150"/>
        <c:axId val="163768960"/>
        <c:axId val="165151104"/>
      </c:barChart>
      <c:lineChart>
        <c:grouping val="standard"/>
        <c:varyColors val="0"/>
        <c:ser>
          <c:idx val="1"/>
          <c:order val="1"/>
          <c:tx>
            <c:v>% of GDP</c:v>
          </c:tx>
          <c:spPr>
            <a:ln>
              <a:solidFill>
                <a:srgbClr val="FF0000"/>
              </a:solidFill>
            </a:ln>
          </c:spPr>
          <c:marker>
            <c:symbol val="none"/>
          </c:marker>
          <c:dLbls>
            <c:dLbl>
              <c:idx val="0"/>
              <c:layout>
                <c:manualLayout>
                  <c:x val="-3.5222222222222224E-2"/>
                  <c:y val="7.8229075532225134E-2"/>
                </c:manualLayout>
              </c:layout>
              <c:dLblPos val="r"/>
              <c:showLegendKey val="0"/>
              <c:showVal val="1"/>
              <c:showCatName val="0"/>
              <c:showSerName val="0"/>
              <c:showPercent val="0"/>
              <c:showBubbleSize val="0"/>
            </c:dLbl>
            <c:dLbl>
              <c:idx val="1"/>
              <c:layout>
                <c:manualLayout>
                  <c:x val="-4.0777777777777781E-2"/>
                  <c:y val="4.5821668124817728E-2"/>
                </c:manualLayout>
              </c:layout>
              <c:dLblPos val="r"/>
              <c:showLegendKey val="0"/>
              <c:showVal val="1"/>
              <c:showCatName val="0"/>
              <c:showSerName val="0"/>
              <c:showPercent val="0"/>
              <c:showBubbleSize val="0"/>
            </c:dLbl>
            <c:dLbl>
              <c:idx val="2"/>
              <c:layout>
                <c:manualLayout>
                  <c:x val="-4.3555555555555556E-2"/>
                  <c:y val="5.5080927384077015E-2"/>
                </c:manualLayout>
              </c:layout>
              <c:dLblPos val="r"/>
              <c:showLegendKey val="0"/>
              <c:showVal val="1"/>
              <c:showCatName val="0"/>
              <c:showSerName val="0"/>
              <c:showPercent val="0"/>
              <c:showBubbleSize val="0"/>
            </c:dLbl>
            <c:dLbl>
              <c:idx val="3"/>
              <c:layout>
                <c:manualLayout>
                  <c:x val="-1.2999999999999999E-2"/>
                  <c:y val="2.7303149606299211E-2"/>
                </c:manualLayout>
              </c:layout>
              <c:dLblPos val="r"/>
              <c:showLegendKey val="0"/>
              <c:showVal val="1"/>
              <c:showCatName val="0"/>
              <c:showSerName val="0"/>
              <c:showPercent val="0"/>
              <c:showBubbleSize val="0"/>
            </c:dLbl>
            <c:dLbl>
              <c:idx val="4"/>
              <c:layout>
                <c:manualLayout>
                  <c:x val="-6.855555555555555E-2"/>
                  <c:y val="-1.8993146689997104E-2"/>
                </c:manualLayout>
              </c:layout>
              <c:dLblPos val="r"/>
              <c:showLegendKey val="0"/>
              <c:showVal val="1"/>
              <c:showCatName val="0"/>
              <c:showSerName val="0"/>
              <c:showPercent val="0"/>
              <c:showBubbleSize val="0"/>
            </c:dLbl>
            <c:dLbl>
              <c:idx val="5"/>
              <c:layout>
                <c:manualLayout>
                  <c:x val="-8.7999999999999995E-2"/>
                  <c:y val="-2.3622776319626712E-2"/>
                </c:manualLayout>
              </c:layout>
              <c:dLblPos val="r"/>
              <c:showLegendKey val="0"/>
              <c:showVal val="1"/>
              <c:showCatName val="0"/>
              <c:showSerName val="0"/>
              <c:showPercent val="0"/>
              <c:showBubbleSize val="0"/>
            </c:dLbl>
            <c:txPr>
              <a:bodyPr/>
              <a:lstStyle/>
              <a:p>
                <a:pPr>
                  <a:defRPr b="1">
                    <a:solidFill>
                      <a:srgbClr val="FF0000"/>
                    </a:solidFill>
                  </a:defRPr>
                </a:pPr>
                <a:endParaRPr lang="en-US"/>
              </a:p>
            </c:txPr>
            <c:dLblPos val="t"/>
            <c:showLegendKey val="0"/>
            <c:showVal val="1"/>
            <c:showCatName val="0"/>
            <c:showSerName val="0"/>
            <c:showPercent val="0"/>
            <c:showBubbleSize val="0"/>
            <c:showLeaderLines val="0"/>
          </c:dLbls>
          <c:cat>
            <c:numRef>
              <c:f>'Rev&amp;Exp_in'!$CA$56:$CF$56</c:f>
              <c:numCache>
                <c:formatCode>General</c:formatCode>
                <c:ptCount val="6"/>
                <c:pt idx="0">
                  <c:v>2011</c:v>
                </c:pt>
                <c:pt idx="1">
                  <c:v>2012</c:v>
                </c:pt>
                <c:pt idx="2">
                  <c:v>2013</c:v>
                </c:pt>
                <c:pt idx="3">
                  <c:v>2014</c:v>
                </c:pt>
                <c:pt idx="4">
                  <c:v>2015</c:v>
                </c:pt>
                <c:pt idx="5">
                  <c:v>2016</c:v>
                </c:pt>
              </c:numCache>
            </c:numRef>
          </c:cat>
          <c:val>
            <c:numRef>
              <c:f>'Rev&amp;Exp_in'!$CA$63:$CF$63</c:f>
              <c:numCache>
                <c:formatCode>0%</c:formatCode>
                <c:ptCount val="6"/>
                <c:pt idx="0">
                  <c:v>5.842279436897424E-2</c:v>
                </c:pt>
                <c:pt idx="1">
                  <c:v>8.9011916983487704E-2</c:v>
                </c:pt>
                <c:pt idx="2">
                  <c:v>8.8660608884649411E-2</c:v>
                </c:pt>
                <c:pt idx="3">
                  <c:v>6.1562165531679661E-2</c:v>
                </c:pt>
                <c:pt idx="4">
                  <c:v>7.7791842644787751E-2</c:v>
                </c:pt>
                <c:pt idx="5">
                  <c:v>9.5419944249289748E-2</c:v>
                </c:pt>
              </c:numCache>
            </c:numRef>
          </c:val>
          <c:smooth val="0"/>
        </c:ser>
        <c:dLbls>
          <c:showLegendKey val="0"/>
          <c:showVal val="0"/>
          <c:showCatName val="0"/>
          <c:showSerName val="0"/>
          <c:showPercent val="0"/>
          <c:showBubbleSize val="0"/>
        </c:dLbls>
        <c:marker val="1"/>
        <c:smooth val="0"/>
        <c:axId val="165154176"/>
        <c:axId val="165152640"/>
      </c:lineChart>
      <c:catAx>
        <c:axId val="163768960"/>
        <c:scaling>
          <c:orientation val="minMax"/>
        </c:scaling>
        <c:delete val="0"/>
        <c:axPos val="b"/>
        <c:numFmt formatCode="General" sourceLinked="1"/>
        <c:majorTickMark val="out"/>
        <c:minorTickMark val="none"/>
        <c:tickLblPos val="nextTo"/>
        <c:crossAx val="165151104"/>
        <c:crosses val="autoZero"/>
        <c:auto val="1"/>
        <c:lblAlgn val="ctr"/>
        <c:lblOffset val="100"/>
        <c:noMultiLvlLbl val="0"/>
      </c:catAx>
      <c:valAx>
        <c:axId val="165151104"/>
        <c:scaling>
          <c:orientation val="minMax"/>
        </c:scaling>
        <c:delete val="0"/>
        <c:axPos val="l"/>
        <c:numFmt formatCode="0" sourceLinked="0"/>
        <c:majorTickMark val="out"/>
        <c:minorTickMark val="none"/>
        <c:tickLblPos val="nextTo"/>
        <c:crossAx val="163768960"/>
        <c:crosses val="autoZero"/>
        <c:crossBetween val="between"/>
      </c:valAx>
      <c:valAx>
        <c:axId val="165152640"/>
        <c:scaling>
          <c:orientation val="minMax"/>
        </c:scaling>
        <c:delete val="0"/>
        <c:axPos val="r"/>
        <c:numFmt formatCode="0%" sourceLinked="1"/>
        <c:majorTickMark val="out"/>
        <c:minorTickMark val="none"/>
        <c:tickLblPos val="nextTo"/>
        <c:crossAx val="165154176"/>
        <c:crosses val="max"/>
        <c:crossBetween val="between"/>
      </c:valAx>
      <c:catAx>
        <c:axId val="165154176"/>
        <c:scaling>
          <c:orientation val="minMax"/>
        </c:scaling>
        <c:delete val="1"/>
        <c:axPos val="b"/>
        <c:numFmt formatCode="General" sourceLinked="1"/>
        <c:majorTickMark val="out"/>
        <c:minorTickMark val="none"/>
        <c:tickLblPos val="nextTo"/>
        <c:crossAx val="165152640"/>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Fiscal Spending</a:t>
            </a:r>
          </a:p>
        </c:rich>
      </c:tx>
      <c:layout/>
      <c:overlay val="0"/>
    </c:title>
    <c:autoTitleDeleted val="0"/>
    <c:plotArea>
      <c:layout/>
      <c:barChart>
        <c:barDir val="col"/>
        <c:grouping val="clustered"/>
        <c:varyColors val="0"/>
        <c:ser>
          <c:idx val="0"/>
          <c:order val="0"/>
          <c:tx>
            <c:v>Fiscal Spending ($B)</c:v>
          </c:tx>
          <c:spPr>
            <a:solidFill>
              <a:srgbClr val="323296"/>
            </a:solidFill>
          </c:spPr>
          <c:invertIfNegative val="0"/>
          <c:dLbls>
            <c:showLegendKey val="0"/>
            <c:showVal val="1"/>
            <c:showCatName val="0"/>
            <c:showSerName val="0"/>
            <c:showPercent val="0"/>
            <c:showBubbleSize val="0"/>
            <c:showLeaderLines val="0"/>
          </c:dLbls>
          <c:cat>
            <c:numRef>
              <c:f>'Rev&amp;Exp_in'!$CA$56:$CF$56</c:f>
              <c:numCache>
                <c:formatCode>General</c:formatCode>
                <c:ptCount val="6"/>
                <c:pt idx="0">
                  <c:v>2011</c:v>
                </c:pt>
                <c:pt idx="1">
                  <c:v>2012</c:v>
                </c:pt>
                <c:pt idx="2">
                  <c:v>2013</c:v>
                </c:pt>
                <c:pt idx="3">
                  <c:v>2014</c:v>
                </c:pt>
                <c:pt idx="4">
                  <c:v>2015</c:v>
                </c:pt>
                <c:pt idx="5">
                  <c:v>2016</c:v>
                </c:pt>
              </c:numCache>
            </c:numRef>
          </c:cat>
          <c:val>
            <c:numRef>
              <c:f>'Rev&amp;Exp_in'!$CU$62:$CZ$62</c:f>
              <c:numCache>
                <c:formatCode>0.0</c:formatCode>
                <c:ptCount val="6"/>
                <c:pt idx="0">
                  <c:v>11.674964510779438</c:v>
                </c:pt>
                <c:pt idx="1">
                  <c:v>13.320968490878938</c:v>
                </c:pt>
                <c:pt idx="2">
                  <c:v>13.640354892205638</c:v>
                </c:pt>
                <c:pt idx="3">
                  <c:v>13.951669651741293</c:v>
                </c:pt>
                <c:pt idx="4">
                  <c:v>13.527884577114428</c:v>
                </c:pt>
                <c:pt idx="5">
                  <c:v>14.867315422885573</c:v>
                </c:pt>
              </c:numCache>
            </c:numRef>
          </c:val>
        </c:ser>
        <c:dLbls>
          <c:showLegendKey val="0"/>
          <c:showVal val="0"/>
          <c:showCatName val="0"/>
          <c:showSerName val="0"/>
          <c:showPercent val="0"/>
          <c:showBubbleSize val="0"/>
        </c:dLbls>
        <c:gapWidth val="150"/>
        <c:axId val="27629824"/>
        <c:axId val="153546752"/>
      </c:barChart>
      <c:lineChart>
        <c:grouping val="standard"/>
        <c:varyColors val="0"/>
        <c:ser>
          <c:idx val="1"/>
          <c:order val="1"/>
          <c:tx>
            <c:v>% of GDP</c:v>
          </c:tx>
          <c:spPr>
            <a:ln>
              <a:solidFill>
                <a:srgbClr val="FF0000"/>
              </a:solidFill>
            </a:ln>
          </c:spPr>
          <c:marker>
            <c:symbol val="none"/>
          </c:marker>
          <c:dLbls>
            <c:txPr>
              <a:bodyPr/>
              <a:lstStyle/>
              <a:p>
                <a:pPr>
                  <a:defRPr b="1" u="none">
                    <a:solidFill>
                      <a:srgbClr val="FF0000"/>
                    </a:solidFill>
                  </a:defRPr>
                </a:pPr>
                <a:endParaRPr lang="en-US"/>
              </a:p>
            </c:txPr>
            <c:dLblPos val="b"/>
            <c:showLegendKey val="0"/>
            <c:showVal val="1"/>
            <c:showCatName val="0"/>
            <c:showSerName val="0"/>
            <c:showPercent val="0"/>
            <c:showBubbleSize val="0"/>
            <c:showLeaderLines val="0"/>
          </c:dLbls>
          <c:val>
            <c:numRef>
              <c:f>'Rev&amp;Exp_in'!$CU$61:$CZ$61</c:f>
              <c:numCache>
                <c:formatCode>0%</c:formatCode>
                <c:ptCount val="6"/>
                <c:pt idx="0">
                  <c:v>0.28710000000000002</c:v>
                </c:pt>
                <c:pt idx="1">
                  <c:v>0.30170000000000002</c:v>
                </c:pt>
                <c:pt idx="2">
                  <c:v>0.2848</c:v>
                </c:pt>
                <c:pt idx="3">
                  <c:v>0.27779999999999999</c:v>
                </c:pt>
                <c:pt idx="4">
                  <c:v>0.26200000000000001</c:v>
                </c:pt>
                <c:pt idx="5">
                  <c:v>0.27350000000000002</c:v>
                </c:pt>
              </c:numCache>
            </c:numRef>
          </c:val>
          <c:smooth val="0"/>
        </c:ser>
        <c:dLbls>
          <c:showLegendKey val="0"/>
          <c:showVal val="0"/>
          <c:showCatName val="0"/>
          <c:showSerName val="0"/>
          <c:showPercent val="0"/>
          <c:showBubbleSize val="0"/>
        </c:dLbls>
        <c:marker val="1"/>
        <c:smooth val="0"/>
        <c:axId val="153549824"/>
        <c:axId val="153548288"/>
      </c:lineChart>
      <c:catAx>
        <c:axId val="27629824"/>
        <c:scaling>
          <c:orientation val="minMax"/>
        </c:scaling>
        <c:delete val="0"/>
        <c:axPos val="b"/>
        <c:numFmt formatCode="General" sourceLinked="1"/>
        <c:majorTickMark val="out"/>
        <c:minorTickMark val="none"/>
        <c:tickLblPos val="nextTo"/>
        <c:crossAx val="153546752"/>
        <c:crosses val="autoZero"/>
        <c:auto val="1"/>
        <c:lblAlgn val="ctr"/>
        <c:lblOffset val="100"/>
        <c:noMultiLvlLbl val="0"/>
      </c:catAx>
      <c:valAx>
        <c:axId val="153546752"/>
        <c:scaling>
          <c:orientation val="minMax"/>
        </c:scaling>
        <c:delete val="0"/>
        <c:axPos val="l"/>
        <c:numFmt formatCode="0" sourceLinked="0"/>
        <c:majorTickMark val="out"/>
        <c:minorTickMark val="none"/>
        <c:tickLblPos val="nextTo"/>
        <c:crossAx val="27629824"/>
        <c:crosses val="autoZero"/>
        <c:crossBetween val="between"/>
      </c:valAx>
      <c:valAx>
        <c:axId val="153548288"/>
        <c:scaling>
          <c:orientation val="minMax"/>
        </c:scaling>
        <c:delete val="0"/>
        <c:axPos val="r"/>
        <c:numFmt formatCode="0%" sourceLinked="1"/>
        <c:majorTickMark val="out"/>
        <c:minorTickMark val="none"/>
        <c:tickLblPos val="nextTo"/>
        <c:crossAx val="153549824"/>
        <c:crosses val="max"/>
        <c:crossBetween val="between"/>
      </c:valAx>
      <c:catAx>
        <c:axId val="153549824"/>
        <c:scaling>
          <c:orientation val="minMax"/>
        </c:scaling>
        <c:delete val="1"/>
        <c:axPos val="b"/>
        <c:majorTickMark val="out"/>
        <c:minorTickMark val="none"/>
        <c:tickLblPos val="nextTo"/>
        <c:crossAx val="153548288"/>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Fiscal Revunues</a:t>
            </a:r>
          </a:p>
        </c:rich>
      </c:tx>
      <c:layout/>
      <c:overlay val="0"/>
    </c:title>
    <c:autoTitleDeleted val="0"/>
    <c:plotArea>
      <c:layout/>
      <c:barChart>
        <c:barDir val="col"/>
        <c:grouping val="clustered"/>
        <c:varyColors val="0"/>
        <c:ser>
          <c:idx val="0"/>
          <c:order val="0"/>
          <c:tx>
            <c:v>Fiscal Revenues ($M)</c:v>
          </c:tx>
          <c:spPr>
            <a:solidFill>
              <a:srgbClr val="323296"/>
            </a:solidFill>
          </c:spPr>
          <c:invertIfNegative val="0"/>
          <c:dLbls>
            <c:showLegendKey val="0"/>
            <c:showVal val="1"/>
            <c:showCatName val="0"/>
            <c:showSerName val="0"/>
            <c:showPercent val="0"/>
            <c:showBubbleSize val="0"/>
            <c:showLeaderLines val="0"/>
          </c:dLbls>
          <c:cat>
            <c:numRef>
              <c:f>'Rev&amp;Exp_in'!$CI$60:$CN$60</c:f>
              <c:numCache>
                <c:formatCode>General</c:formatCode>
                <c:ptCount val="6"/>
                <c:pt idx="0">
                  <c:v>2011</c:v>
                </c:pt>
                <c:pt idx="1">
                  <c:v>2012</c:v>
                </c:pt>
                <c:pt idx="2">
                  <c:v>2013</c:v>
                </c:pt>
                <c:pt idx="3">
                  <c:v>2014</c:v>
                </c:pt>
                <c:pt idx="4">
                  <c:v>2015</c:v>
                </c:pt>
                <c:pt idx="5">
                  <c:v>2016</c:v>
                </c:pt>
              </c:numCache>
            </c:numRef>
          </c:cat>
          <c:val>
            <c:numRef>
              <c:f>'Rev&amp;Exp_in'!$CI$61:$CN$61</c:f>
              <c:numCache>
                <c:formatCode>_(* #,##0_);_(* \(#,##0\);_(* "-"??_);_(@_)</c:formatCode>
                <c:ptCount val="6"/>
                <c:pt idx="0">
                  <c:v>9333.6126036484238</c:v>
                </c:pt>
                <c:pt idx="1">
                  <c:v>9395.5429519071313</c:v>
                </c:pt>
                <c:pt idx="2">
                  <c:v>9420.2872305140954</c:v>
                </c:pt>
                <c:pt idx="3">
                  <c:v>10878.855721393034</c:v>
                </c:pt>
                <c:pt idx="4">
                  <c:v>9575.5144278606967</c:v>
                </c:pt>
                <c:pt idx="5">
                  <c:v>9923.1310116086242</c:v>
                </c:pt>
              </c:numCache>
            </c:numRef>
          </c:val>
        </c:ser>
        <c:dLbls>
          <c:showLegendKey val="0"/>
          <c:showVal val="0"/>
          <c:showCatName val="0"/>
          <c:showSerName val="0"/>
          <c:showPercent val="0"/>
          <c:showBubbleSize val="0"/>
        </c:dLbls>
        <c:gapWidth val="150"/>
        <c:axId val="163788672"/>
        <c:axId val="163790208"/>
      </c:barChart>
      <c:lineChart>
        <c:grouping val="standard"/>
        <c:varyColors val="0"/>
        <c:ser>
          <c:idx val="1"/>
          <c:order val="1"/>
          <c:tx>
            <c:v>% of GDP</c:v>
          </c:tx>
          <c:spPr>
            <a:ln>
              <a:solidFill>
                <a:srgbClr val="FF0000"/>
              </a:solidFill>
            </a:ln>
          </c:spPr>
          <c:marker>
            <c:symbol val="none"/>
          </c:marker>
          <c:dLbls>
            <c:dLbl>
              <c:idx val="2"/>
              <c:layout>
                <c:manualLayout>
                  <c:x val="-4.7740445840400943E-2"/>
                  <c:y val="-7.9178331875182265E-2"/>
                </c:manualLayout>
              </c:layout>
              <c:dLblPos val="r"/>
              <c:showLegendKey val="0"/>
              <c:showVal val="1"/>
              <c:showCatName val="0"/>
              <c:showSerName val="0"/>
              <c:showPercent val="0"/>
              <c:showBubbleSize val="0"/>
            </c:dLbl>
            <c:dLbl>
              <c:idx val="3"/>
              <c:layout>
                <c:manualLayout>
                  <c:x val="-8.6824116511756866E-2"/>
                  <c:y val="-5.632258064516129E-2"/>
                </c:manualLayout>
              </c:layout>
              <c:dLblPos val="r"/>
              <c:showLegendKey val="0"/>
              <c:showVal val="1"/>
              <c:showCatName val="0"/>
              <c:showSerName val="0"/>
              <c:showPercent val="0"/>
              <c:showBubbleSize val="0"/>
            </c:dLbl>
            <c:txPr>
              <a:bodyPr/>
              <a:lstStyle/>
              <a:p>
                <a:pPr>
                  <a:defRPr b="1">
                    <a:solidFill>
                      <a:srgbClr val="FF0000"/>
                    </a:solidFill>
                  </a:defRPr>
                </a:pPr>
                <a:endParaRPr lang="en-US"/>
              </a:p>
            </c:txPr>
            <c:dLblPos val="t"/>
            <c:showLegendKey val="0"/>
            <c:showVal val="1"/>
            <c:showCatName val="0"/>
            <c:showSerName val="0"/>
            <c:showPercent val="0"/>
            <c:showBubbleSize val="0"/>
            <c:showLeaderLines val="0"/>
          </c:dLbls>
          <c:cat>
            <c:numRef>
              <c:f>'Rev&amp;Exp_in'!$CI$60:$CN$60</c:f>
              <c:numCache>
                <c:formatCode>General</c:formatCode>
                <c:ptCount val="6"/>
                <c:pt idx="0">
                  <c:v>2011</c:v>
                </c:pt>
                <c:pt idx="1">
                  <c:v>2012</c:v>
                </c:pt>
                <c:pt idx="2">
                  <c:v>2013</c:v>
                </c:pt>
                <c:pt idx="3">
                  <c:v>2014</c:v>
                </c:pt>
                <c:pt idx="4">
                  <c:v>2015</c:v>
                </c:pt>
                <c:pt idx="5">
                  <c:v>2016</c:v>
                </c:pt>
              </c:numCache>
            </c:numRef>
          </c:cat>
          <c:val>
            <c:numRef>
              <c:f>'Rev&amp;Exp_in'!$CI$63:$CN$63</c:f>
              <c:numCache>
                <c:formatCode>0%</c:formatCode>
                <c:ptCount val="6"/>
                <c:pt idx="0">
                  <c:v>0.22789999999999999</c:v>
                </c:pt>
                <c:pt idx="1">
                  <c:v>0.2175</c:v>
                </c:pt>
                <c:pt idx="2">
                  <c:v>0.2</c:v>
                </c:pt>
                <c:pt idx="3">
                  <c:v>0.22</c:v>
                </c:pt>
                <c:pt idx="4">
                  <c:v>0.19</c:v>
                </c:pt>
                <c:pt idx="5">
                  <c:v>0.19</c:v>
                </c:pt>
              </c:numCache>
            </c:numRef>
          </c:val>
          <c:smooth val="0"/>
        </c:ser>
        <c:dLbls>
          <c:showLegendKey val="0"/>
          <c:showVal val="0"/>
          <c:showCatName val="0"/>
          <c:showSerName val="0"/>
          <c:showPercent val="0"/>
          <c:showBubbleSize val="0"/>
        </c:dLbls>
        <c:marker val="1"/>
        <c:smooth val="0"/>
        <c:axId val="163797632"/>
        <c:axId val="163796096"/>
      </c:lineChart>
      <c:catAx>
        <c:axId val="163788672"/>
        <c:scaling>
          <c:orientation val="minMax"/>
        </c:scaling>
        <c:delete val="0"/>
        <c:axPos val="b"/>
        <c:numFmt formatCode="General" sourceLinked="1"/>
        <c:majorTickMark val="out"/>
        <c:minorTickMark val="none"/>
        <c:tickLblPos val="nextTo"/>
        <c:crossAx val="163790208"/>
        <c:crosses val="autoZero"/>
        <c:auto val="1"/>
        <c:lblAlgn val="ctr"/>
        <c:lblOffset val="100"/>
        <c:noMultiLvlLbl val="0"/>
      </c:catAx>
      <c:valAx>
        <c:axId val="163790208"/>
        <c:scaling>
          <c:orientation val="minMax"/>
        </c:scaling>
        <c:delete val="0"/>
        <c:axPos val="l"/>
        <c:numFmt formatCode="#,##0" sourceLinked="0"/>
        <c:majorTickMark val="out"/>
        <c:minorTickMark val="none"/>
        <c:tickLblPos val="nextTo"/>
        <c:crossAx val="163788672"/>
        <c:crosses val="autoZero"/>
        <c:crossBetween val="between"/>
      </c:valAx>
      <c:valAx>
        <c:axId val="163796096"/>
        <c:scaling>
          <c:orientation val="minMax"/>
        </c:scaling>
        <c:delete val="0"/>
        <c:axPos val="r"/>
        <c:numFmt formatCode="0%" sourceLinked="1"/>
        <c:majorTickMark val="out"/>
        <c:minorTickMark val="none"/>
        <c:tickLblPos val="nextTo"/>
        <c:crossAx val="163797632"/>
        <c:crosses val="max"/>
        <c:crossBetween val="between"/>
      </c:valAx>
      <c:catAx>
        <c:axId val="163797632"/>
        <c:scaling>
          <c:orientation val="minMax"/>
        </c:scaling>
        <c:delete val="1"/>
        <c:axPos val="b"/>
        <c:numFmt formatCode="General" sourceLinked="1"/>
        <c:majorTickMark val="out"/>
        <c:minorTickMark val="none"/>
        <c:tickLblPos val="nextTo"/>
        <c:crossAx val="163796096"/>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i="0" u="sng" baseline="0" dirty="0" smtClean="0">
                <a:effectLst/>
              </a:rPr>
              <a:t>Average Yearly Inflation Rates</a:t>
            </a:r>
            <a:endParaRPr lang="en-US" sz="1200" dirty="0">
              <a:effectLst/>
            </a:endParaRPr>
          </a:p>
        </c:rich>
      </c:tx>
      <c:layout>
        <c:manualLayout>
          <c:xMode val="edge"/>
          <c:yMode val="edge"/>
          <c:x val="0.23543773526592912"/>
          <c:y val="1.9323681298226786E-2"/>
        </c:manualLayout>
      </c:layout>
      <c:overlay val="0"/>
    </c:title>
    <c:autoTitleDeleted val="0"/>
    <c:plotArea>
      <c:layout>
        <c:manualLayout>
          <c:layoutTarget val="inner"/>
          <c:xMode val="edge"/>
          <c:yMode val="edge"/>
          <c:x val="0.13735259294602359"/>
          <c:y val="0.13059207556624472"/>
          <c:w val="0.82402903261386684"/>
          <c:h val="0.67342319267789708"/>
        </c:manualLayout>
      </c:layout>
      <c:lineChart>
        <c:grouping val="standard"/>
        <c:varyColors val="0"/>
        <c:ser>
          <c:idx val="0"/>
          <c:order val="0"/>
          <c:spPr>
            <a:ln>
              <a:solidFill>
                <a:srgbClr val="FF0000"/>
              </a:solidFill>
            </a:ln>
          </c:spPr>
          <c:marker>
            <c:symbol val="none"/>
          </c:marker>
          <c:dLbls>
            <c:dLbl>
              <c:idx val="5"/>
              <c:layout>
                <c:manualLayout>
                  <c:x val="-2.777777777777676E-3"/>
                  <c:y val="8.7962962962962882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CPI!$CU$48:$CZ$48</c:f>
              <c:numCache>
                <c:formatCode>General</c:formatCode>
                <c:ptCount val="6"/>
                <c:pt idx="0">
                  <c:v>2011</c:v>
                </c:pt>
                <c:pt idx="1">
                  <c:v>2012</c:v>
                </c:pt>
                <c:pt idx="2">
                  <c:v>2013</c:v>
                </c:pt>
                <c:pt idx="3">
                  <c:v>2014</c:v>
                </c:pt>
                <c:pt idx="4">
                  <c:v>2015</c:v>
                </c:pt>
                <c:pt idx="5">
                  <c:v>2016</c:v>
                </c:pt>
              </c:numCache>
            </c:numRef>
          </c:cat>
          <c:val>
            <c:numRef>
              <c:f>CPI!$CU$49:$CZ$49</c:f>
              <c:numCache>
                <c:formatCode>0.0%</c:formatCode>
                <c:ptCount val="6"/>
                <c:pt idx="0">
                  <c:v>2.8000000000000001E-2</c:v>
                </c:pt>
                <c:pt idx="1">
                  <c:v>8.7999999999999995E-2</c:v>
                </c:pt>
                <c:pt idx="2">
                  <c:v>4.8000000000000001E-2</c:v>
                </c:pt>
                <c:pt idx="3">
                  <c:v>1.9E-2</c:v>
                </c:pt>
                <c:pt idx="4">
                  <c:v>-3.7999999999999999E-2</c:v>
                </c:pt>
                <c:pt idx="5">
                  <c:v>-8.0000000000000002E-3</c:v>
                </c:pt>
              </c:numCache>
            </c:numRef>
          </c:val>
          <c:smooth val="0"/>
        </c:ser>
        <c:dLbls>
          <c:showLegendKey val="0"/>
          <c:showVal val="0"/>
          <c:showCatName val="0"/>
          <c:showSerName val="0"/>
          <c:showPercent val="0"/>
          <c:showBubbleSize val="0"/>
        </c:dLbls>
        <c:marker val="1"/>
        <c:smooth val="0"/>
        <c:axId val="156881664"/>
        <c:axId val="156883200"/>
      </c:lineChart>
      <c:catAx>
        <c:axId val="156881664"/>
        <c:scaling>
          <c:orientation val="minMax"/>
        </c:scaling>
        <c:delete val="0"/>
        <c:axPos val="b"/>
        <c:numFmt formatCode="General" sourceLinked="1"/>
        <c:majorTickMark val="out"/>
        <c:minorTickMark val="none"/>
        <c:tickLblPos val="low"/>
        <c:crossAx val="156883200"/>
        <c:crosses val="autoZero"/>
        <c:auto val="1"/>
        <c:lblAlgn val="ctr"/>
        <c:lblOffset val="100"/>
        <c:noMultiLvlLbl val="0"/>
      </c:catAx>
      <c:valAx>
        <c:axId val="156883200"/>
        <c:scaling>
          <c:orientation val="minMax"/>
        </c:scaling>
        <c:delete val="0"/>
        <c:axPos val="l"/>
        <c:numFmt formatCode="0.0%" sourceLinked="1"/>
        <c:majorTickMark val="out"/>
        <c:minorTickMark val="none"/>
        <c:tickLblPos val="nextTo"/>
        <c:crossAx val="156881664"/>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u="sng"/>
              <a:t>Public Debt</a:t>
            </a:r>
          </a:p>
        </c:rich>
      </c:tx>
      <c:layout/>
      <c:overlay val="0"/>
    </c:title>
    <c:autoTitleDeleted val="0"/>
    <c:plotArea>
      <c:layout/>
      <c:barChart>
        <c:barDir val="col"/>
        <c:grouping val="clustered"/>
        <c:varyColors val="0"/>
        <c:ser>
          <c:idx val="0"/>
          <c:order val="0"/>
          <c:tx>
            <c:v>Public Debt ($M)</c:v>
          </c:tx>
          <c:spPr>
            <a:solidFill>
              <a:srgbClr val="323296"/>
            </a:solidFill>
          </c:spPr>
          <c:invertIfNegative val="0"/>
          <c:dLbls>
            <c:dLblPos val="outEnd"/>
            <c:showLegendKey val="0"/>
            <c:showVal val="1"/>
            <c:showCatName val="0"/>
            <c:showSerName val="0"/>
            <c:showPercent val="0"/>
            <c:showBubbleSize val="0"/>
            <c:showLeaderLines val="0"/>
          </c:dLbls>
          <c:cat>
            <c:numRef>
              <c:f>'public debt data'!$JS$26:$JX$26</c:f>
              <c:numCache>
                <c:formatCode>General</c:formatCode>
                <c:ptCount val="6"/>
                <c:pt idx="0">
                  <c:v>2011</c:v>
                </c:pt>
                <c:pt idx="1">
                  <c:v>2012</c:v>
                </c:pt>
                <c:pt idx="2">
                  <c:v>2013</c:v>
                </c:pt>
                <c:pt idx="3">
                  <c:v>2014</c:v>
                </c:pt>
                <c:pt idx="4">
                  <c:v>2015</c:v>
                </c:pt>
                <c:pt idx="5">
                  <c:v>2016</c:v>
                </c:pt>
              </c:numCache>
            </c:numRef>
          </c:cat>
          <c:val>
            <c:numRef>
              <c:f>'public debt data'!$JS$27:$JX$27</c:f>
              <c:numCache>
                <c:formatCode>_(* #,##0_);_(* \(#,##0\);_(* "-"??_);_(@_)</c:formatCode>
                <c:ptCount val="6"/>
                <c:pt idx="0">
                  <c:v>53656.684908789386</c:v>
                </c:pt>
                <c:pt idx="1">
                  <c:v>57683.839137645111</c:v>
                </c:pt>
                <c:pt idx="2">
                  <c:v>63489.220563847426</c:v>
                </c:pt>
                <c:pt idx="3">
                  <c:v>66563.847429519068</c:v>
                </c:pt>
                <c:pt idx="4">
                  <c:v>70311.111111111109</c:v>
                </c:pt>
                <c:pt idx="5">
                  <c:v>74885.572139303506</c:v>
                </c:pt>
              </c:numCache>
            </c:numRef>
          </c:val>
        </c:ser>
        <c:dLbls>
          <c:showLegendKey val="0"/>
          <c:showVal val="0"/>
          <c:showCatName val="0"/>
          <c:showSerName val="0"/>
          <c:showPercent val="0"/>
          <c:showBubbleSize val="0"/>
        </c:dLbls>
        <c:gapWidth val="150"/>
        <c:axId val="158124288"/>
        <c:axId val="157348224"/>
      </c:barChart>
      <c:lineChart>
        <c:grouping val="standard"/>
        <c:varyColors val="0"/>
        <c:ser>
          <c:idx val="1"/>
          <c:order val="1"/>
          <c:tx>
            <c:v>% of GDP</c:v>
          </c:tx>
          <c:spPr>
            <a:ln>
              <a:solidFill>
                <a:srgbClr val="FF0000"/>
              </a:solidFill>
            </a:ln>
          </c:spPr>
          <c:marker>
            <c:symbol val="none"/>
          </c:marker>
          <c:dLbls>
            <c:txPr>
              <a:bodyPr/>
              <a:lstStyle/>
              <a:p>
                <a:pPr>
                  <a:defRPr b="1" u="sng">
                    <a:solidFill>
                      <a:srgbClr val="FF0000"/>
                    </a:solidFill>
                  </a:defRPr>
                </a:pPr>
                <a:endParaRPr lang="en-US"/>
              </a:p>
            </c:txPr>
            <c:dLblPos val="b"/>
            <c:showLegendKey val="0"/>
            <c:showVal val="1"/>
            <c:showCatName val="0"/>
            <c:showSerName val="0"/>
            <c:showPercent val="0"/>
            <c:showBubbleSize val="0"/>
            <c:showLeaderLines val="0"/>
          </c:dLbls>
          <c:cat>
            <c:numRef>
              <c:f>'public debt data'!$JS$26:$JX$26</c:f>
              <c:numCache>
                <c:formatCode>General</c:formatCode>
                <c:ptCount val="6"/>
                <c:pt idx="0">
                  <c:v>2011</c:v>
                </c:pt>
                <c:pt idx="1">
                  <c:v>2012</c:v>
                </c:pt>
                <c:pt idx="2">
                  <c:v>2013</c:v>
                </c:pt>
                <c:pt idx="3">
                  <c:v>2014</c:v>
                </c:pt>
                <c:pt idx="4">
                  <c:v>2015</c:v>
                </c:pt>
                <c:pt idx="5">
                  <c:v>2016</c:v>
                </c:pt>
              </c:numCache>
            </c:numRef>
          </c:cat>
          <c:val>
            <c:numRef>
              <c:f>'public debt data'!$JT$45:$JY$45</c:f>
              <c:numCache>
                <c:formatCode>0%</c:formatCode>
                <c:ptCount val="6"/>
                <c:pt idx="0">
                  <c:v>1.3389</c:v>
                </c:pt>
                <c:pt idx="1">
                  <c:v>1.3008</c:v>
                </c:pt>
                <c:pt idx="2">
                  <c:v>1.3335999999999999</c:v>
                </c:pt>
                <c:pt idx="3">
                  <c:v>1.3335999999999999</c:v>
                </c:pt>
                <c:pt idx="4">
                  <c:v>1.3841000000000001</c:v>
                </c:pt>
                <c:pt idx="5">
                  <c:v>1.4387000000000001</c:v>
                </c:pt>
              </c:numCache>
            </c:numRef>
          </c:val>
          <c:smooth val="0"/>
        </c:ser>
        <c:dLbls>
          <c:showLegendKey val="0"/>
          <c:showVal val="0"/>
          <c:showCatName val="0"/>
          <c:showSerName val="0"/>
          <c:showPercent val="0"/>
          <c:showBubbleSize val="0"/>
        </c:dLbls>
        <c:marker val="1"/>
        <c:smooth val="0"/>
        <c:axId val="157351296"/>
        <c:axId val="157349760"/>
      </c:lineChart>
      <c:catAx>
        <c:axId val="158124288"/>
        <c:scaling>
          <c:orientation val="minMax"/>
        </c:scaling>
        <c:delete val="0"/>
        <c:axPos val="b"/>
        <c:numFmt formatCode="General" sourceLinked="1"/>
        <c:majorTickMark val="out"/>
        <c:minorTickMark val="none"/>
        <c:tickLblPos val="nextTo"/>
        <c:crossAx val="157348224"/>
        <c:crosses val="autoZero"/>
        <c:auto val="1"/>
        <c:lblAlgn val="ctr"/>
        <c:lblOffset val="100"/>
        <c:noMultiLvlLbl val="0"/>
      </c:catAx>
      <c:valAx>
        <c:axId val="157348224"/>
        <c:scaling>
          <c:orientation val="minMax"/>
        </c:scaling>
        <c:delete val="0"/>
        <c:axPos val="l"/>
        <c:numFmt formatCode="_(* #,##0_);_(* \(#,##0\);_(* &quot;-&quot;??_);_(@_)" sourceLinked="1"/>
        <c:majorTickMark val="out"/>
        <c:minorTickMark val="none"/>
        <c:tickLblPos val="nextTo"/>
        <c:crossAx val="158124288"/>
        <c:crosses val="autoZero"/>
        <c:crossBetween val="between"/>
      </c:valAx>
      <c:valAx>
        <c:axId val="157349760"/>
        <c:scaling>
          <c:orientation val="minMax"/>
        </c:scaling>
        <c:delete val="0"/>
        <c:axPos val="r"/>
        <c:numFmt formatCode="0%" sourceLinked="1"/>
        <c:majorTickMark val="out"/>
        <c:minorTickMark val="none"/>
        <c:tickLblPos val="nextTo"/>
        <c:crossAx val="157351296"/>
        <c:crosses val="max"/>
        <c:crossBetween val="between"/>
      </c:valAx>
      <c:catAx>
        <c:axId val="157351296"/>
        <c:scaling>
          <c:orientation val="minMax"/>
        </c:scaling>
        <c:delete val="1"/>
        <c:axPos val="b"/>
        <c:numFmt formatCode="General" sourceLinked="1"/>
        <c:majorTickMark val="out"/>
        <c:minorTickMark val="none"/>
        <c:tickLblPos val="nextTo"/>
        <c:crossAx val="157349760"/>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a:t>BLOM Stock Index (BSI)</a:t>
            </a:r>
          </a:p>
        </c:rich>
      </c:tx>
      <c:layout>
        <c:manualLayout>
          <c:xMode val="edge"/>
          <c:yMode val="edge"/>
          <c:x val="0.30416568840447916"/>
          <c:y val="7.4172078323198873E-2"/>
        </c:manualLayout>
      </c:layout>
      <c:overlay val="0"/>
    </c:title>
    <c:autoTitleDeleted val="0"/>
    <c:plotArea>
      <c:layout>
        <c:manualLayout>
          <c:layoutTarget val="inner"/>
          <c:xMode val="edge"/>
          <c:yMode val="edge"/>
          <c:x val="0.12670066058876503"/>
          <c:y val="0.19259087876616476"/>
          <c:w val="0.83480265558226718"/>
          <c:h val="0.59760269290425383"/>
        </c:manualLayout>
      </c:layout>
      <c:lineChart>
        <c:grouping val="standard"/>
        <c:varyColors val="0"/>
        <c:ser>
          <c:idx val="0"/>
          <c:order val="0"/>
          <c:spPr>
            <a:ln>
              <a:solidFill>
                <a:srgbClr val="323296"/>
              </a:solidFill>
            </a:ln>
          </c:spPr>
          <c:marker>
            <c:symbol val="none"/>
          </c:marker>
          <c:cat>
            <c:numRef>
              <c:f>'[BSI FINAL.xlsx]BSI Graph'!$A$3613:$A$5050</c:f>
              <c:numCache>
                <c:formatCode>dd/mm/yyyy</c:formatCode>
                <c:ptCount val="1438"/>
                <c:pt idx="0">
                  <c:v>40546</c:v>
                </c:pt>
                <c:pt idx="1">
                  <c:v>40547</c:v>
                </c:pt>
                <c:pt idx="2">
                  <c:v>40548</c:v>
                </c:pt>
                <c:pt idx="3">
                  <c:v>40550</c:v>
                </c:pt>
                <c:pt idx="4">
                  <c:v>40553</c:v>
                </c:pt>
                <c:pt idx="5">
                  <c:v>40554</c:v>
                </c:pt>
                <c:pt idx="6">
                  <c:v>40555</c:v>
                </c:pt>
                <c:pt idx="7">
                  <c:v>40556</c:v>
                </c:pt>
                <c:pt idx="8">
                  <c:v>40557</c:v>
                </c:pt>
                <c:pt idx="9">
                  <c:v>40560</c:v>
                </c:pt>
                <c:pt idx="10">
                  <c:v>40561</c:v>
                </c:pt>
                <c:pt idx="11">
                  <c:v>40562</c:v>
                </c:pt>
                <c:pt idx="12">
                  <c:v>40563</c:v>
                </c:pt>
                <c:pt idx="13">
                  <c:v>40564</c:v>
                </c:pt>
                <c:pt idx="14">
                  <c:v>40567</c:v>
                </c:pt>
                <c:pt idx="15">
                  <c:v>40568</c:v>
                </c:pt>
                <c:pt idx="16">
                  <c:v>40569</c:v>
                </c:pt>
                <c:pt idx="17">
                  <c:v>40570</c:v>
                </c:pt>
                <c:pt idx="18">
                  <c:v>40571</c:v>
                </c:pt>
                <c:pt idx="19">
                  <c:v>40574</c:v>
                </c:pt>
                <c:pt idx="20">
                  <c:v>40575</c:v>
                </c:pt>
                <c:pt idx="21">
                  <c:v>40576</c:v>
                </c:pt>
                <c:pt idx="22">
                  <c:v>40577</c:v>
                </c:pt>
                <c:pt idx="23">
                  <c:v>40578</c:v>
                </c:pt>
                <c:pt idx="24">
                  <c:v>40581</c:v>
                </c:pt>
                <c:pt idx="25">
                  <c:v>40582</c:v>
                </c:pt>
                <c:pt idx="26">
                  <c:v>40584</c:v>
                </c:pt>
                <c:pt idx="27">
                  <c:v>40585</c:v>
                </c:pt>
                <c:pt idx="28">
                  <c:v>40590</c:v>
                </c:pt>
                <c:pt idx="29">
                  <c:v>40591</c:v>
                </c:pt>
                <c:pt idx="30">
                  <c:v>40592</c:v>
                </c:pt>
                <c:pt idx="31">
                  <c:v>40595</c:v>
                </c:pt>
                <c:pt idx="32">
                  <c:v>40596</c:v>
                </c:pt>
                <c:pt idx="33">
                  <c:v>40597</c:v>
                </c:pt>
                <c:pt idx="34">
                  <c:v>40598</c:v>
                </c:pt>
                <c:pt idx="35">
                  <c:v>40599</c:v>
                </c:pt>
                <c:pt idx="36">
                  <c:v>40602</c:v>
                </c:pt>
                <c:pt idx="37">
                  <c:v>40603</c:v>
                </c:pt>
                <c:pt idx="38">
                  <c:v>40604</c:v>
                </c:pt>
                <c:pt idx="39">
                  <c:v>40605</c:v>
                </c:pt>
                <c:pt idx="40">
                  <c:v>40606</c:v>
                </c:pt>
                <c:pt idx="41">
                  <c:v>40609</c:v>
                </c:pt>
                <c:pt idx="42">
                  <c:v>40610</c:v>
                </c:pt>
                <c:pt idx="43">
                  <c:v>40611</c:v>
                </c:pt>
                <c:pt idx="44">
                  <c:v>40612</c:v>
                </c:pt>
                <c:pt idx="45">
                  <c:v>40613</c:v>
                </c:pt>
                <c:pt idx="46">
                  <c:v>40616</c:v>
                </c:pt>
                <c:pt idx="47">
                  <c:v>40617</c:v>
                </c:pt>
                <c:pt idx="48">
                  <c:v>40618</c:v>
                </c:pt>
                <c:pt idx="49">
                  <c:v>40619</c:v>
                </c:pt>
                <c:pt idx="50">
                  <c:v>40620</c:v>
                </c:pt>
                <c:pt idx="51">
                  <c:v>40623</c:v>
                </c:pt>
                <c:pt idx="52">
                  <c:v>40624</c:v>
                </c:pt>
                <c:pt idx="53">
                  <c:v>40625</c:v>
                </c:pt>
                <c:pt idx="54">
                  <c:v>40626</c:v>
                </c:pt>
                <c:pt idx="55">
                  <c:v>40630</c:v>
                </c:pt>
                <c:pt idx="56">
                  <c:v>40631</c:v>
                </c:pt>
                <c:pt idx="57">
                  <c:v>40632</c:v>
                </c:pt>
                <c:pt idx="58">
                  <c:v>40633</c:v>
                </c:pt>
                <c:pt idx="59">
                  <c:v>40634</c:v>
                </c:pt>
                <c:pt idx="60">
                  <c:v>40637</c:v>
                </c:pt>
                <c:pt idx="61">
                  <c:v>40638</c:v>
                </c:pt>
                <c:pt idx="62">
                  <c:v>40639</c:v>
                </c:pt>
                <c:pt idx="63">
                  <c:v>40640</c:v>
                </c:pt>
                <c:pt idx="64">
                  <c:v>40641</c:v>
                </c:pt>
                <c:pt idx="65">
                  <c:v>40644</c:v>
                </c:pt>
                <c:pt idx="66">
                  <c:v>40645</c:v>
                </c:pt>
                <c:pt idx="67">
                  <c:v>40646</c:v>
                </c:pt>
                <c:pt idx="68">
                  <c:v>40647</c:v>
                </c:pt>
                <c:pt idx="69">
                  <c:v>40648</c:v>
                </c:pt>
                <c:pt idx="70">
                  <c:v>40651</c:v>
                </c:pt>
                <c:pt idx="71">
                  <c:v>40652</c:v>
                </c:pt>
                <c:pt idx="72">
                  <c:v>40653</c:v>
                </c:pt>
                <c:pt idx="73">
                  <c:v>40654</c:v>
                </c:pt>
                <c:pt idx="74">
                  <c:v>40659</c:v>
                </c:pt>
                <c:pt idx="75">
                  <c:v>40660</c:v>
                </c:pt>
                <c:pt idx="76">
                  <c:v>40661</c:v>
                </c:pt>
                <c:pt idx="77">
                  <c:v>40662</c:v>
                </c:pt>
                <c:pt idx="78">
                  <c:v>40666</c:v>
                </c:pt>
                <c:pt idx="79">
                  <c:v>40667</c:v>
                </c:pt>
                <c:pt idx="80">
                  <c:v>40668</c:v>
                </c:pt>
                <c:pt idx="81">
                  <c:v>40669</c:v>
                </c:pt>
                <c:pt idx="82">
                  <c:v>40672</c:v>
                </c:pt>
                <c:pt idx="83">
                  <c:v>40673</c:v>
                </c:pt>
                <c:pt idx="84">
                  <c:v>40674</c:v>
                </c:pt>
                <c:pt idx="85">
                  <c:v>40675</c:v>
                </c:pt>
                <c:pt idx="86">
                  <c:v>40676</c:v>
                </c:pt>
                <c:pt idx="87">
                  <c:v>40679</c:v>
                </c:pt>
                <c:pt idx="88">
                  <c:v>40680</c:v>
                </c:pt>
                <c:pt idx="89">
                  <c:v>40681</c:v>
                </c:pt>
                <c:pt idx="90">
                  <c:v>40682</c:v>
                </c:pt>
                <c:pt idx="91">
                  <c:v>40683</c:v>
                </c:pt>
                <c:pt idx="92">
                  <c:v>40686</c:v>
                </c:pt>
                <c:pt idx="93">
                  <c:v>40687</c:v>
                </c:pt>
                <c:pt idx="94">
                  <c:v>40689</c:v>
                </c:pt>
                <c:pt idx="95">
                  <c:v>40690</c:v>
                </c:pt>
                <c:pt idx="96">
                  <c:v>40693</c:v>
                </c:pt>
                <c:pt idx="97">
                  <c:v>40694</c:v>
                </c:pt>
                <c:pt idx="98">
                  <c:v>40695</c:v>
                </c:pt>
                <c:pt idx="99">
                  <c:v>40696</c:v>
                </c:pt>
                <c:pt idx="100">
                  <c:v>40697</c:v>
                </c:pt>
                <c:pt idx="101">
                  <c:v>40700</c:v>
                </c:pt>
                <c:pt idx="102">
                  <c:v>40701</c:v>
                </c:pt>
                <c:pt idx="103">
                  <c:v>40702</c:v>
                </c:pt>
                <c:pt idx="104">
                  <c:v>40703</c:v>
                </c:pt>
                <c:pt idx="105">
                  <c:v>40704</c:v>
                </c:pt>
                <c:pt idx="106">
                  <c:v>40707</c:v>
                </c:pt>
                <c:pt idx="107">
                  <c:v>40708</c:v>
                </c:pt>
                <c:pt idx="108">
                  <c:v>40709</c:v>
                </c:pt>
                <c:pt idx="109">
                  <c:v>40710</c:v>
                </c:pt>
                <c:pt idx="110">
                  <c:v>40711</c:v>
                </c:pt>
                <c:pt idx="111">
                  <c:v>40714</c:v>
                </c:pt>
                <c:pt idx="112">
                  <c:v>40715</c:v>
                </c:pt>
                <c:pt idx="113">
                  <c:v>40716</c:v>
                </c:pt>
                <c:pt idx="114">
                  <c:v>40717</c:v>
                </c:pt>
                <c:pt idx="115">
                  <c:v>40718</c:v>
                </c:pt>
                <c:pt idx="116">
                  <c:v>40721</c:v>
                </c:pt>
                <c:pt idx="117">
                  <c:v>40722</c:v>
                </c:pt>
                <c:pt idx="118">
                  <c:v>40723</c:v>
                </c:pt>
                <c:pt idx="119">
                  <c:v>40724</c:v>
                </c:pt>
                <c:pt idx="120">
                  <c:v>40725</c:v>
                </c:pt>
                <c:pt idx="121">
                  <c:v>40728</c:v>
                </c:pt>
                <c:pt idx="122">
                  <c:v>40729</c:v>
                </c:pt>
                <c:pt idx="123">
                  <c:v>40730</c:v>
                </c:pt>
                <c:pt idx="124">
                  <c:v>40731</c:v>
                </c:pt>
                <c:pt idx="125">
                  <c:v>40732</c:v>
                </c:pt>
                <c:pt idx="126">
                  <c:v>40735</c:v>
                </c:pt>
                <c:pt idx="127">
                  <c:v>40736</c:v>
                </c:pt>
                <c:pt idx="128">
                  <c:v>40737</c:v>
                </c:pt>
                <c:pt idx="129">
                  <c:v>40738</c:v>
                </c:pt>
                <c:pt idx="130">
                  <c:v>40739</c:v>
                </c:pt>
                <c:pt idx="131">
                  <c:v>40742</c:v>
                </c:pt>
                <c:pt idx="132">
                  <c:v>40743</c:v>
                </c:pt>
                <c:pt idx="133">
                  <c:v>40744</c:v>
                </c:pt>
                <c:pt idx="134">
                  <c:v>40745</c:v>
                </c:pt>
                <c:pt idx="135">
                  <c:v>40746</c:v>
                </c:pt>
                <c:pt idx="136">
                  <c:v>40749</c:v>
                </c:pt>
                <c:pt idx="137">
                  <c:v>40750</c:v>
                </c:pt>
                <c:pt idx="138">
                  <c:v>40751</c:v>
                </c:pt>
                <c:pt idx="139">
                  <c:v>40752</c:v>
                </c:pt>
                <c:pt idx="140">
                  <c:v>40753</c:v>
                </c:pt>
                <c:pt idx="141">
                  <c:v>40756</c:v>
                </c:pt>
                <c:pt idx="142">
                  <c:v>40757</c:v>
                </c:pt>
                <c:pt idx="143">
                  <c:v>40758</c:v>
                </c:pt>
                <c:pt idx="144">
                  <c:v>40759</c:v>
                </c:pt>
                <c:pt idx="145">
                  <c:v>40760</c:v>
                </c:pt>
                <c:pt idx="146">
                  <c:v>40763</c:v>
                </c:pt>
                <c:pt idx="147">
                  <c:v>40764</c:v>
                </c:pt>
                <c:pt idx="148">
                  <c:v>40765</c:v>
                </c:pt>
                <c:pt idx="149">
                  <c:v>40766</c:v>
                </c:pt>
                <c:pt idx="150">
                  <c:v>40767</c:v>
                </c:pt>
                <c:pt idx="151">
                  <c:v>40771</c:v>
                </c:pt>
                <c:pt idx="152">
                  <c:v>40772</c:v>
                </c:pt>
                <c:pt idx="153">
                  <c:v>40773</c:v>
                </c:pt>
                <c:pt idx="154">
                  <c:v>40774</c:v>
                </c:pt>
                <c:pt idx="155">
                  <c:v>40777</c:v>
                </c:pt>
                <c:pt idx="156">
                  <c:v>40778</c:v>
                </c:pt>
                <c:pt idx="157">
                  <c:v>40779</c:v>
                </c:pt>
                <c:pt idx="158">
                  <c:v>40780</c:v>
                </c:pt>
                <c:pt idx="159">
                  <c:v>40781</c:v>
                </c:pt>
                <c:pt idx="160">
                  <c:v>40784</c:v>
                </c:pt>
                <c:pt idx="161">
                  <c:v>40788</c:v>
                </c:pt>
                <c:pt idx="162">
                  <c:v>40791</c:v>
                </c:pt>
                <c:pt idx="163">
                  <c:v>40792</c:v>
                </c:pt>
                <c:pt idx="164">
                  <c:v>40793</c:v>
                </c:pt>
                <c:pt idx="165">
                  <c:v>40794</c:v>
                </c:pt>
                <c:pt idx="166">
                  <c:v>40795</c:v>
                </c:pt>
                <c:pt idx="167">
                  <c:v>40798</c:v>
                </c:pt>
                <c:pt idx="168">
                  <c:v>40799</c:v>
                </c:pt>
                <c:pt idx="169">
                  <c:v>40800</c:v>
                </c:pt>
                <c:pt idx="170">
                  <c:v>40801</c:v>
                </c:pt>
                <c:pt idx="171">
                  <c:v>40802</c:v>
                </c:pt>
                <c:pt idx="172">
                  <c:v>40805</c:v>
                </c:pt>
                <c:pt idx="173">
                  <c:v>40806</c:v>
                </c:pt>
                <c:pt idx="174">
                  <c:v>40807</c:v>
                </c:pt>
                <c:pt idx="175">
                  <c:v>40808</c:v>
                </c:pt>
                <c:pt idx="176">
                  <c:v>40809</c:v>
                </c:pt>
                <c:pt idx="177">
                  <c:v>40812</c:v>
                </c:pt>
                <c:pt idx="178">
                  <c:v>40813</c:v>
                </c:pt>
                <c:pt idx="179">
                  <c:v>40814</c:v>
                </c:pt>
                <c:pt idx="180">
                  <c:v>40815</c:v>
                </c:pt>
                <c:pt idx="181">
                  <c:v>40816</c:v>
                </c:pt>
                <c:pt idx="182">
                  <c:v>40819</c:v>
                </c:pt>
                <c:pt idx="183">
                  <c:v>40820</c:v>
                </c:pt>
                <c:pt idx="184">
                  <c:v>40821</c:v>
                </c:pt>
                <c:pt idx="185">
                  <c:v>40822</c:v>
                </c:pt>
                <c:pt idx="186">
                  <c:v>40823</c:v>
                </c:pt>
                <c:pt idx="187">
                  <c:v>40826</c:v>
                </c:pt>
                <c:pt idx="188">
                  <c:v>40827</c:v>
                </c:pt>
                <c:pt idx="189">
                  <c:v>40828</c:v>
                </c:pt>
                <c:pt idx="190">
                  <c:v>40829</c:v>
                </c:pt>
                <c:pt idx="191">
                  <c:v>40830</c:v>
                </c:pt>
                <c:pt idx="192">
                  <c:v>40833</c:v>
                </c:pt>
                <c:pt idx="193">
                  <c:v>40834</c:v>
                </c:pt>
                <c:pt idx="194">
                  <c:v>40835</c:v>
                </c:pt>
                <c:pt idx="195">
                  <c:v>40836</c:v>
                </c:pt>
                <c:pt idx="196">
                  <c:v>40837</c:v>
                </c:pt>
                <c:pt idx="197">
                  <c:v>40840</c:v>
                </c:pt>
                <c:pt idx="198">
                  <c:v>40841</c:v>
                </c:pt>
                <c:pt idx="199">
                  <c:v>40842</c:v>
                </c:pt>
                <c:pt idx="200">
                  <c:v>40843</c:v>
                </c:pt>
                <c:pt idx="201">
                  <c:v>40844</c:v>
                </c:pt>
                <c:pt idx="202">
                  <c:v>40847</c:v>
                </c:pt>
                <c:pt idx="203">
                  <c:v>40848</c:v>
                </c:pt>
                <c:pt idx="204">
                  <c:v>40849</c:v>
                </c:pt>
                <c:pt idx="205">
                  <c:v>40850</c:v>
                </c:pt>
                <c:pt idx="206">
                  <c:v>40851</c:v>
                </c:pt>
                <c:pt idx="207">
                  <c:v>40856</c:v>
                </c:pt>
                <c:pt idx="208">
                  <c:v>40857</c:v>
                </c:pt>
                <c:pt idx="209">
                  <c:v>40858</c:v>
                </c:pt>
                <c:pt idx="210">
                  <c:v>40861</c:v>
                </c:pt>
                <c:pt idx="211">
                  <c:v>40862</c:v>
                </c:pt>
                <c:pt idx="212">
                  <c:v>40863</c:v>
                </c:pt>
                <c:pt idx="213">
                  <c:v>40864</c:v>
                </c:pt>
                <c:pt idx="214">
                  <c:v>40865</c:v>
                </c:pt>
                <c:pt idx="215">
                  <c:v>40868</c:v>
                </c:pt>
                <c:pt idx="216">
                  <c:v>40870</c:v>
                </c:pt>
                <c:pt idx="217">
                  <c:v>40871</c:v>
                </c:pt>
                <c:pt idx="218">
                  <c:v>40872</c:v>
                </c:pt>
                <c:pt idx="219">
                  <c:v>40875</c:v>
                </c:pt>
                <c:pt idx="220">
                  <c:v>40876</c:v>
                </c:pt>
                <c:pt idx="221">
                  <c:v>40877</c:v>
                </c:pt>
                <c:pt idx="222">
                  <c:v>40878</c:v>
                </c:pt>
                <c:pt idx="223">
                  <c:v>40879</c:v>
                </c:pt>
                <c:pt idx="224">
                  <c:v>40882</c:v>
                </c:pt>
                <c:pt idx="225">
                  <c:v>40884</c:v>
                </c:pt>
                <c:pt idx="226">
                  <c:v>40885</c:v>
                </c:pt>
                <c:pt idx="227">
                  <c:v>40886</c:v>
                </c:pt>
                <c:pt idx="228">
                  <c:v>40889</c:v>
                </c:pt>
                <c:pt idx="229">
                  <c:v>40890</c:v>
                </c:pt>
                <c:pt idx="230">
                  <c:v>40891</c:v>
                </c:pt>
                <c:pt idx="231">
                  <c:v>40892</c:v>
                </c:pt>
                <c:pt idx="232">
                  <c:v>40893</c:v>
                </c:pt>
                <c:pt idx="233">
                  <c:v>40896</c:v>
                </c:pt>
                <c:pt idx="234">
                  <c:v>40897</c:v>
                </c:pt>
                <c:pt idx="235">
                  <c:v>40898</c:v>
                </c:pt>
                <c:pt idx="236">
                  <c:v>40899</c:v>
                </c:pt>
                <c:pt idx="237">
                  <c:v>40900</c:v>
                </c:pt>
                <c:pt idx="238">
                  <c:v>40904</c:v>
                </c:pt>
                <c:pt idx="239">
                  <c:v>40905</c:v>
                </c:pt>
                <c:pt idx="240">
                  <c:v>40906</c:v>
                </c:pt>
                <c:pt idx="241">
                  <c:v>40907</c:v>
                </c:pt>
                <c:pt idx="242">
                  <c:v>40911</c:v>
                </c:pt>
                <c:pt idx="243">
                  <c:v>40912</c:v>
                </c:pt>
                <c:pt idx="244">
                  <c:v>40913</c:v>
                </c:pt>
                <c:pt idx="245">
                  <c:v>40917</c:v>
                </c:pt>
                <c:pt idx="246">
                  <c:v>40918</c:v>
                </c:pt>
                <c:pt idx="247">
                  <c:v>40919</c:v>
                </c:pt>
                <c:pt idx="248">
                  <c:v>40920</c:v>
                </c:pt>
                <c:pt idx="249">
                  <c:v>40921</c:v>
                </c:pt>
                <c:pt idx="250">
                  <c:v>40924</c:v>
                </c:pt>
                <c:pt idx="251">
                  <c:v>40925</c:v>
                </c:pt>
                <c:pt idx="252">
                  <c:v>40926</c:v>
                </c:pt>
                <c:pt idx="253">
                  <c:v>40927</c:v>
                </c:pt>
                <c:pt idx="254">
                  <c:v>40928</c:v>
                </c:pt>
                <c:pt idx="255">
                  <c:v>40931</c:v>
                </c:pt>
                <c:pt idx="256">
                  <c:v>40932</c:v>
                </c:pt>
                <c:pt idx="257">
                  <c:v>40933</c:v>
                </c:pt>
                <c:pt idx="258">
                  <c:v>40934</c:v>
                </c:pt>
                <c:pt idx="259">
                  <c:v>40935</c:v>
                </c:pt>
                <c:pt idx="260">
                  <c:v>40938</c:v>
                </c:pt>
                <c:pt idx="261">
                  <c:v>40939</c:v>
                </c:pt>
                <c:pt idx="262">
                  <c:v>40940</c:v>
                </c:pt>
                <c:pt idx="263">
                  <c:v>40941</c:v>
                </c:pt>
                <c:pt idx="264">
                  <c:v>40942</c:v>
                </c:pt>
                <c:pt idx="265">
                  <c:v>40945</c:v>
                </c:pt>
                <c:pt idx="266">
                  <c:v>40946</c:v>
                </c:pt>
                <c:pt idx="267">
                  <c:v>40947</c:v>
                </c:pt>
                <c:pt idx="268">
                  <c:v>40949</c:v>
                </c:pt>
                <c:pt idx="269">
                  <c:v>40952</c:v>
                </c:pt>
                <c:pt idx="270">
                  <c:v>40954</c:v>
                </c:pt>
                <c:pt idx="271">
                  <c:v>40955</c:v>
                </c:pt>
                <c:pt idx="272">
                  <c:v>40956</c:v>
                </c:pt>
                <c:pt idx="273">
                  <c:v>40959</c:v>
                </c:pt>
                <c:pt idx="274">
                  <c:v>40960</c:v>
                </c:pt>
                <c:pt idx="275">
                  <c:v>40961</c:v>
                </c:pt>
                <c:pt idx="276">
                  <c:v>40962</c:v>
                </c:pt>
                <c:pt idx="277">
                  <c:v>40963</c:v>
                </c:pt>
                <c:pt idx="278">
                  <c:v>40966</c:v>
                </c:pt>
                <c:pt idx="279">
                  <c:v>40967</c:v>
                </c:pt>
                <c:pt idx="280">
                  <c:v>40968</c:v>
                </c:pt>
                <c:pt idx="281">
                  <c:v>40969</c:v>
                </c:pt>
                <c:pt idx="282">
                  <c:v>40970</c:v>
                </c:pt>
                <c:pt idx="283">
                  <c:v>40973</c:v>
                </c:pt>
                <c:pt idx="284">
                  <c:v>40974</c:v>
                </c:pt>
                <c:pt idx="285">
                  <c:v>40975</c:v>
                </c:pt>
                <c:pt idx="286">
                  <c:v>40976</c:v>
                </c:pt>
                <c:pt idx="287">
                  <c:v>40977</c:v>
                </c:pt>
                <c:pt idx="288">
                  <c:v>40980</c:v>
                </c:pt>
                <c:pt idx="289">
                  <c:v>40981</c:v>
                </c:pt>
                <c:pt idx="290">
                  <c:v>40982</c:v>
                </c:pt>
                <c:pt idx="291">
                  <c:v>40983</c:v>
                </c:pt>
                <c:pt idx="292">
                  <c:v>40984</c:v>
                </c:pt>
                <c:pt idx="293">
                  <c:v>40987</c:v>
                </c:pt>
                <c:pt idx="294">
                  <c:v>40988</c:v>
                </c:pt>
                <c:pt idx="295">
                  <c:v>40989</c:v>
                </c:pt>
                <c:pt idx="296">
                  <c:v>40990</c:v>
                </c:pt>
                <c:pt idx="297">
                  <c:v>40991</c:v>
                </c:pt>
                <c:pt idx="298">
                  <c:v>40994</c:v>
                </c:pt>
                <c:pt idx="299">
                  <c:v>40995</c:v>
                </c:pt>
                <c:pt idx="300">
                  <c:v>40996</c:v>
                </c:pt>
                <c:pt idx="301">
                  <c:v>40997</c:v>
                </c:pt>
                <c:pt idx="302">
                  <c:v>40998</c:v>
                </c:pt>
                <c:pt idx="303">
                  <c:v>41001</c:v>
                </c:pt>
                <c:pt idx="304">
                  <c:v>41002</c:v>
                </c:pt>
                <c:pt idx="305">
                  <c:v>41003</c:v>
                </c:pt>
                <c:pt idx="306">
                  <c:v>41004</c:v>
                </c:pt>
                <c:pt idx="307">
                  <c:v>41009</c:v>
                </c:pt>
                <c:pt idx="308">
                  <c:v>41010</c:v>
                </c:pt>
                <c:pt idx="309">
                  <c:v>41011</c:v>
                </c:pt>
                <c:pt idx="310">
                  <c:v>41016</c:v>
                </c:pt>
                <c:pt idx="311">
                  <c:v>41017</c:v>
                </c:pt>
                <c:pt idx="312">
                  <c:v>41018</c:v>
                </c:pt>
                <c:pt idx="313">
                  <c:v>41019</c:v>
                </c:pt>
                <c:pt idx="314">
                  <c:v>41022</c:v>
                </c:pt>
                <c:pt idx="315">
                  <c:v>41023</c:v>
                </c:pt>
                <c:pt idx="316">
                  <c:v>41024</c:v>
                </c:pt>
                <c:pt idx="317">
                  <c:v>41025</c:v>
                </c:pt>
                <c:pt idx="318">
                  <c:v>41026</c:v>
                </c:pt>
                <c:pt idx="319">
                  <c:v>41029</c:v>
                </c:pt>
                <c:pt idx="320">
                  <c:v>41031</c:v>
                </c:pt>
                <c:pt idx="321">
                  <c:v>41032</c:v>
                </c:pt>
                <c:pt idx="322">
                  <c:v>41033</c:v>
                </c:pt>
                <c:pt idx="323">
                  <c:v>41036</c:v>
                </c:pt>
                <c:pt idx="324">
                  <c:v>41037</c:v>
                </c:pt>
                <c:pt idx="325">
                  <c:v>41038</c:v>
                </c:pt>
                <c:pt idx="326">
                  <c:v>41039</c:v>
                </c:pt>
                <c:pt idx="327">
                  <c:v>41040</c:v>
                </c:pt>
                <c:pt idx="328">
                  <c:v>41043</c:v>
                </c:pt>
                <c:pt idx="329">
                  <c:v>41044</c:v>
                </c:pt>
                <c:pt idx="330">
                  <c:v>41045</c:v>
                </c:pt>
                <c:pt idx="331">
                  <c:v>41046</c:v>
                </c:pt>
                <c:pt idx="332">
                  <c:v>41047</c:v>
                </c:pt>
                <c:pt idx="333">
                  <c:v>41050</c:v>
                </c:pt>
                <c:pt idx="334">
                  <c:v>41051</c:v>
                </c:pt>
                <c:pt idx="335">
                  <c:v>41052</c:v>
                </c:pt>
                <c:pt idx="336">
                  <c:v>41053</c:v>
                </c:pt>
                <c:pt idx="337">
                  <c:v>41057</c:v>
                </c:pt>
                <c:pt idx="338">
                  <c:v>41058</c:v>
                </c:pt>
                <c:pt idx="339">
                  <c:v>41059</c:v>
                </c:pt>
                <c:pt idx="340">
                  <c:v>41060</c:v>
                </c:pt>
                <c:pt idx="341">
                  <c:v>41061</c:v>
                </c:pt>
                <c:pt idx="342">
                  <c:v>41064</c:v>
                </c:pt>
                <c:pt idx="343">
                  <c:v>41065</c:v>
                </c:pt>
                <c:pt idx="344">
                  <c:v>41066</c:v>
                </c:pt>
                <c:pt idx="345">
                  <c:v>41067</c:v>
                </c:pt>
                <c:pt idx="346">
                  <c:v>41068</c:v>
                </c:pt>
                <c:pt idx="347">
                  <c:v>41071</c:v>
                </c:pt>
                <c:pt idx="348">
                  <c:v>41072</c:v>
                </c:pt>
                <c:pt idx="349">
                  <c:v>41073</c:v>
                </c:pt>
                <c:pt idx="350">
                  <c:v>41074</c:v>
                </c:pt>
                <c:pt idx="351">
                  <c:v>41075</c:v>
                </c:pt>
                <c:pt idx="352">
                  <c:v>41078</c:v>
                </c:pt>
                <c:pt idx="353">
                  <c:v>41079</c:v>
                </c:pt>
                <c:pt idx="354">
                  <c:v>41080</c:v>
                </c:pt>
                <c:pt idx="355">
                  <c:v>41081</c:v>
                </c:pt>
                <c:pt idx="356">
                  <c:v>41082</c:v>
                </c:pt>
                <c:pt idx="357">
                  <c:v>41085</c:v>
                </c:pt>
                <c:pt idx="358">
                  <c:v>41086</c:v>
                </c:pt>
                <c:pt idx="359">
                  <c:v>41087</c:v>
                </c:pt>
                <c:pt idx="360">
                  <c:v>41088</c:v>
                </c:pt>
                <c:pt idx="361">
                  <c:v>41089</c:v>
                </c:pt>
                <c:pt idx="362">
                  <c:v>41092</c:v>
                </c:pt>
                <c:pt idx="363">
                  <c:v>41093</c:v>
                </c:pt>
                <c:pt idx="364">
                  <c:v>41094</c:v>
                </c:pt>
                <c:pt idx="365">
                  <c:v>41095</c:v>
                </c:pt>
                <c:pt idx="366">
                  <c:v>41096</c:v>
                </c:pt>
                <c:pt idx="367">
                  <c:v>41099</c:v>
                </c:pt>
                <c:pt idx="368">
                  <c:v>41100</c:v>
                </c:pt>
                <c:pt idx="369">
                  <c:v>41101</c:v>
                </c:pt>
                <c:pt idx="370">
                  <c:v>41102</c:v>
                </c:pt>
                <c:pt idx="371">
                  <c:v>41103</c:v>
                </c:pt>
                <c:pt idx="372">
                  <c:v>41106</c:v>
                </c:pt>
                <c:pt idx="373">
                  <c:v>41107</c:v>
                </c:pt>
                <c:pt idx="374">
                  <c:v>41108</c:v>
                </c:pt>
                <c:pt idx="375">
                  <c:v>41109</c:v>
                </c:pt>
                <c:pt idx="376">
                  <c:v>41110</c:v>
                </c:pt>
                <c:pt idx="377">
                  <c:v>41113</c:v>
                </c:pt>
                <c:pt idx="378">
                  <c:v>41114</c:v>
                </c:pt>
                <c:pt idx="379">
                  <c:v>41115</c:v>
                </c:pt>
                <c:pt idx="380">
                  <c:v>41116</c:v>
                </c:pt>
                <c:pt idx="381">
                  <c:v>41117</c:v>
                </c:pt>
                <c:pt idx="382">
                  <c:v>41120</c:v>
                </c:pt>
                <c:pt idx="383">
                  <c:v>41121</c:v>
                </c:pt>
                <c:pt idx="384">
                  <c:v>41122</c:v>
                </c:pt>
                <c:pt idx="385">
                  <c:v>41123</c:v>
                </c:pt>
                <c:pt idx="386">
                  <c:v>41124</c:v>
                </c:pt>
                <c:pt idx="387">
                  <c:v>41127</c:v>
                </c:pt>
                <c:pt idx="388">
                  <c:v>41128</c:v>
                </c:pt>
                <c:pt idx="389">
                  <c:v>41129</c:v>
                </c:pt>
                <c:pt idx="390">
                  <c:v>41130</c:v>
                </c:pt>
                <c:pt idx="391">
                  <c:v>41131</c:v>
                </c:pt>
                <c:pt idx="392">
                  <c:v>41134</c:v>
                </c:pt>
                <c:pt idx="393">
                  <c:v>41135</c:v>
                </c:pt>
                <c:pt idx="394">
                  <c:v>41137</c:v>
                </c:pt>
                <c:pt idx="395">
                  <c:v>41138</c:v>
                </c:pt>
                <c:pt idx="396">
                  <c:v>41142</c:v>
                </c:pt>
                <c:pt idx="397">
                  <c:v>41143</c:v>
                </c:pt>
                <c:pt idx="398">
                  <c:v>41144</c:v>
                </c:pt>
                <c:pt idx="399">
                  <c:v>41145</c:v>
                </c:pt>
                <c:pt idx="400">
                  <c:v>41148</c:v>
                </c:pt>
                <c:pt idx="401">
                  <c:v>41149</c:v>
                </c:pt>
                <c:pt idx="402">
                  <c:v>41150</c:v>
                </c:pt>
                <c:pt idx="403">
                  <c:v>41151</c:v>
                </c:pt>
                <c:pt idx="404">
                  <c:v>41152</c:v>
                </c:pt>
                <c:pt idx="405">
                  <c:v>41155</c:v>
                </c:pt>
                <c:pt idx="406">
                  <c:v>41156</c:v>
                </c:pt>
                <c:pt idx="407">
                  <c:v>41157</c:v>
                </c:pt>
                <c:pt idx="408">
                  <c:v>41158</c:v>
                </c:pt>
                <c:pt idx="409">
                  <c:v>41159</c:v>
                </c:pt>
                <c:pt idx="410">
                  <c:v>41162</c:v>
                </c:pt>
                <c:pt idx="411">
                  <c:v>41163</c:v>
                </c:pt>
                <c:pt idx="412">
                  <c:v>41164</c:v>
                </c:pt>
                <c:pt idx="413">
                  <c:v>41165</c:v>
                </c:pt>
                <c:pt idx="414">
                  <c:v>41166</c:v>
                </c:pt>
                <c:pt idx="415">
                  <c:v>41169</c:v>
                </c:pt>
                <c:pt idx="416">
                  <c:v>41170</c:v>
                </c:pt>
                <c:pt idx="417">
                  <c:v>41171</c:v>
                </c:pt>
                <c:pt idx="418">
                  <c:v>41172</c:v>
                </c:pt>
                <c:pt idx="419">
                  <c:v>41173</c:v>
                </c:pt>
                <c:pt idx="420">
                  <c:v>41176</c:v>
                </c:pt>
                <c:pt idx="421">
                  <c:v>41177</c:v>
                </c:pt>
                <c:pt idx="422">
                  <c:v>41178</c:v>
                </c:pt>
                <c:pt idx="423">
                  <c:v>41179</c:v>
                </c:pt>
                <c:pt idx="424">
                  <c:v>41180</c:v>
                </c:pt>
                <c:pt idx="425">
                  <c:v>41183</c:v>
                </c:pt>
                <c:pt idx="426">
                  <c:v>41184</c:v>
                </c:pt>
                <c:pt idx="427">
                  <c:v>41185</c:v>
                </c:pt>
                <c:pt idx="428">
                  <c:v>41186</c:v>
                </c:pt>
                <c:pt idx="429">
                  <c:v>41187</c:v>
                </c:pt>
                <c:pt idx="430">
                  <c:v>41190</c:v>
                </c:pt>
                <c:pt idx="431">
                  <c:v>41191</c:v>
                </c:pt>
                <c:pt idx="432">
                  <c:v>41192</c:v>
                </c:pt>
                <c:pt idx="433">
                  <c:v>41193</c:v>
                </c:pt>
                <c:pt idx="434">
                  <c:v>41194</c:v>
                </c:pt>
                <c:pt idx="435">
                  <c:v>41197</c:v>
                </c:pt>
                <c:pt idx="436">
                  <c:v>41198</c:v>
                </c:pt>
                <c:pt idx="437">
                  <c:v>41199</c:v>
                </c:pt>
                <c:pt idx="438">
                  <c:v>41200</c:v>
                </c:pt>
                <c:pt idx="439">
                  <c:v>41201</c:v>
                </c:pt>
                <c:pt idx="440">
                  <c:v>41204</c:v>
                </c:pt>
                <c:pt idx="441">
                  <c:v>41205</c:v>
                </c:pt>
                <c:pt idx="442">
                  <c:v>41206</c:v>
                </c:pt>
                <c:pt idx="443">
                  <c:v>41207</c:v>
                </c:pt>
                <c:pt idx="444">
                  <c:v>41211</c:v>
                </c:pt>
                <c:pt idx="445">
                  <c:v>41212</c:v>
                </c:pt>
                <c:pt idx="446">
                  <c:v>41213</c:v>
                </c:pt>
                <c:pt idx="447">
                  <c:v>41214</c:v>
                </c:pt>
                <c:pt idx="448">
                  <c:v>41215</c:v>
                </c:pt>
                <c:pt idx="449">
                  <c:v>41218</c:v>
                </c:pt>
                <c:pt idx="450">
                  <c:v>41219</c:v>
                </c:pt>
                <c:pt idx="451">
                  <c:v>41220</c:v>
                </c:pt>
                <c:pt idx="452">
                  <c:v>41221</c:v>
                </c:pt>
                <c:pt idx="453">
                  <c:v>41222</c:v>
                </c:pt>
                <c:pt idx="454">
                  <c:v>41225</c:v>
                </c:pt>
                <c:pt idx="455">
                  <c:v>41226</c:v>
                </c:pt>
                <c:pt idx="456">
                  <c:v>41227</c:v>
                </c:pt>
                <c:pt idx="457">
                  <c:v>41229</c:v>
                </c:pt>
                <c:pt idx="458">
                  <c:v>41232</c:v>
                </c:pt>
                <c:pt idx="459">
                  <c:v>41233</c:v>
                </c:pt>
                <c:pt idx="460">
                  <c:v>41234</c:v>
                </c:pt>
                <c:pt idx="461">
                  <c:v>41236</c:v>
                </c:pt>
                <c:pt idx="462">
                  <c:v>41239</c:v>
                </c:pt>
                <c:pt idx="463">
                  <c:v>41240</c:v>
                </c:pt>
                <c:pt idx="464">
                  <c:v>41241</c:v>
                </c:pt>
                <c:pt idx="465">
                  <c:v>41242</c:v>
                </c:pt>
                <c:pt idx="466">
                  <c:v>41243</c:v>
                </c:pt>
                <c:pt idx="467">
                  <c:v>41246</c:v>
                </c:pt>
                <c:pt idx="468">
                  <c:v>41247</c:v>
                </c:pt>
                <c:pt idx="469">
                  <c:v>41248</c:v>
                </c:pt>
                <c:pt idx="470">
                  <c:v>41249</c:v>
                </c:pt>
                <c:pt idx="471">
                  <c:v>41250</c:v>
                </c:pt>
                <c:pt idx="472">
                  <c:v>41253</c:v>
                </c:pt>
                <c:pt idx="473">
                  <c:v>41254</c:v>
                </c:pt>
                <c:pt idx="474">
                  <c:v>41255</c:v>
                </c:pt>
                <c:pt idx="475">
                  <c:v>41256</c:v>
                </c:pt>
                <c:pt idx="476">
                  <c:v>41257</c:v>
                </c:pt>
                <c:pt idx="477">
                  <c:v>41260</c:v>
                </c:pt>
                <c:pt idx="478">
                  <c:v>41261</c:v>
                </c:pt>
                <c:pt idx="479">
                  <c:v>41262</c:v>
                </c:pt>
                <c:pt idx="480">
                  <c:v>41263</c:v>
                </c:pt>
                <c:pt idx="481">
                  <c:v>41264</c:v>
                </c:pt>
                <c:pt idx="482">
                  <c:v>41267</c:v>
                </c:pt>
                <c:pt idx="483">
                  <c:v>41269</c:v>
                </c:pt>
                <c:pt idx="484">
                  <c:v>41270</c:v>
                </c:pt>
                <c:pt idx="485">
                  <c:v>41271</c:v>
                </c:pt>
                <c:pt idx="486">
                  <c:v>41276</c:v>
                </c:pt>
                <c:pt idx="487">
                  <c:v>41277</c:v>
                </c:pt>
                <c:pt idx="488">
                  <c:v>41278</c:v>
                </c:pt>
                <c:pt idx="489">
                  <c:v>41281</c:v>
                </c:pt>
                <c:pt idx="490">
                  <c:v>41282</c:v>
                </c:pt>
                <c:pt idx="491">
                  <c:v>41283</c:v>
                </c:pt>
                <c:pt idx="492">
                  <c:v>41284</c:v>
                </c:pt>
                <c:pt idx="493">
                  <c:v>41285</c:v>
                </c:pt>
                <c:pt idx="494">
                  <c:v>41288</c:v>
                </c:pt>
                <c:pt idx="495">
                  <c:v>41289</c:v>
                </c:pt>
                <c:pt idx="496">
                  <c:v>41290</c:v>
                </c:pt>
                <c:pt idx="497">
                  <c:v>41291</c:v>
                </c:pt>
                <c:pt idx="498">
                  <c:v>41292</c:v>
                </c:pt>
                <c:pt idx="499">
                  <c:v>41295</c:v>
                </c:pt>
                <c:pt idx="500">
                  <c:v>41296</c:v>
                </c:pt>
                <c:pt idx="501">
                  <c:v>41297</c:v>
                </c:pt>
                <c:pt idx="502">
                  <c:v>41299</c:v>
                </c:pt>
                <c:pt idx="503">
                  <c:v>41302</c:v>
                </c:pt>
                <c:pt idx="504">
                  <c:v>41303</c:v>
                </c:pt>
                <c:pt idx="505">
                  <c:v>41304</c:v>
                </c:pt>
                <c:pt idx="506">
                  <c:v>41305</c:v>
                </c:pt>
                <c:pt idx="507">
                  <c:v>41306</c:v>
                </c:pt>
                <c:pt idx="508">
                  <c:v>41309</c:v>
                </c:pt>
                <c:pt idx="509">
                  <c:v>41310</c:v>
                </c:pt>
                <c:pt idx="510">
                  <c:v>41311</c:v>
                </c:pt>
                <c:pt idx="511">
                  <c:v>41312</c:v>
                </c:pt>
                <c:pt idx="512">
                  <c:v>41313</c:v>
                </c:pt>
                <c:pt idx="513">
                  <c:v>41316</c:v>
                </c:pt>
                <c:pt idx="514">
                  <c:v>41317</c:v>
                </c:pt>
                <c:pt idx="515">
                  <c:v>41318</c:v>
                </c:pt>
                <c:pt idx="516">
                  <c:v>41320</c:v>
                </c:pt>
                <c:pt idx="517">
                  <c:v>41323</c:v>
                </c:pt>
                <c:pt idx="518">
                  <c:v>41324</c:v>
                </c:pt>
                <c:pt idx="519">
                  <c:v>41325</c:v>
                </c:pt>
                <c:pt idx="520">
                  <c:v>41326</c:v>
                </c:pt>
                <c:pt idx="521">
                  <c:v>41327</c:v>
                </c:pt>
                <c:pt idx="522">
                  <c:v>41330</c:v>
                </c:pt>
                <c:pt idx="523">
                  <c:v>41331</c:v>
                </c:pt>
                <c:pt idx="524">
                  <c:v>41332</c:v>
                </c:pt>
                <c:pt idx="525">
                  <c:v>41333</c:v>
                </c:pt>
                <c:pt idx="526">
                  <c:v>41334</c:v>
                </c:pt>
                <c:pt idx="527">
                  <c:v>41337</c:v>
                </c:pt>
                <c:pt idx="528">
                  <c:v>41338</c:v>
                </c:pt>
                <c:pt idx="529">
                  <c:v>41339</c:v>
                </c:pt>
                <c:pt idx="530">
                  <c:v>41340</c:v>
                </c:pt>
                <c:pt idx="531">
                  <c:v>41341</c:v>
                </c:pt>
                <c:pt idx="532">
                  <c:v>41344</c:v>
                </c:pt>
                <c:pt idx="533">
                  <c:v>41345</c:v>
                </c:pt>
                <c:pt idx="534">
                  <c:v>41346</c:v>
                </c:pt>
                <c:pt idx="535">
                  <c:v>41347</c:v>
                </c:pt>
                <c:pt idx="536">
                  <c:v>41348</c:v>
                </c:pt>
                <c:pt idx="537">
                  <c:v>41351</c:v>
                </c:pt>
                <c:pt idx="538">
                  <c:v>41352</c:v>
                </c:pt>
                <c:pt idx="539">
                  <c:v>41353</c:v>
                </c:pt>
                <c:pt idx="540">
                  <c:v>41354</c:v>
                </c:pt>
                <c:pt idx="541">
                  <c:v>41355</c:v>
                </c:pt>
                <c:pt idx="542">
                  <c:v>41359</c:v>
                </c:pt>
                <c:pt idx="543">
                  <c:v>41360</c:v>
                </c:pt>
                <c:pt idx="544">
                  <c:v>41361</c:v>
                </c:pt>
                <c:pt idx="545">
                  <c:v>41366</c:v>
                </c:pt>
                <c:pt idx="546">
                  <c:v>41367</c:v>
                </c:pt>
                <c:pt idx="547">
                  <c:v>41368</c:v>
                </c:pt>
                <c:pt idx="548">
                  <c:v>41369</c:v>
                </c:pt>
                <c:pt idx="549">
                  <c:v>41372</c:v>
                </c:pt>
                <c:pt idx="550">
                  <c:v>41373</c:v>
                </c:pt>
                <c:pt idx="551">
                  <c:v>41374</c:v>
                </c:pt>
                <c:pt idx="552">
                  <c:v>41375</c:v>
                </c:pt>
                <c:pt idx="553">
                  <c:v>41376</c:v>
                </c:pt>
                <c:pt idx="554">
                  <c:v>41379</c:v>
                </c:pt>
                <c:pt idx="555">
                  <c:v>41380</c:v>
                </c:pt>
                <c:pt idx="556">
                  <c:v>41381</c:v>
                </c:pt>
                <c:pt idx="557">
                  <c:v>41382</c:v>
                </c:pt>
                <c:pt idx="558">
                  <c:v>41383</c:v>
                </c:pt>
                <c:pt idx="559">
                  <c:v>41386</c:v>
                </c:pt>
                <c:pt idx="560">
                  <c:v>41387</c:v>
                </c:pt>
                <c:pt idx="561">
                  <c:v>41388</c:v>
                </c:pt>
                <c:pt idx="562">
                  <c:v>41389</c:v>
                </c:pt>
                <c:pt idx="563">
                  <c:v>41390</c:v>
                </c:pt>
                <c:pt idx="564">
                  <c:v>41393</c:v>
                </c:pt>
                <c:pt idx="565">
                  <c:v>41394</c:v>
                </c:pt>
                <c:pt idx="566">
                  <c:v>41396</c:v>
                </c:pt>
                <c:pt idx="567">
                  <c:v>41401</c:v>
                </c:pt>
                <c:pt idx="568">
                  <c:v>41402</c:v>
                </c:pt>
                <c:pt idx="569">
                  <c:v>41403</c:v>
                </c:pt>
                <c:pt idx="570">
                  <c:v>41404</c:v>
                </c:pt>
                <c:pt idx="571">
                  <c:v>41407</c:v>
                </c:pt>
                <c:pt idx="572">
                  <c:v>41408</c:v>
                </c:pt>
                <c:pt idx="573">
                  <c:v>41409</c:v>
                </c:pt>
                <c:pt idx="574">
                  <c:v>41410</c:v>
                </c:pt>
                <c:pt idx="575">
                  <c:v>41411</c:v>
                </c:pt>
                <c:pt idx="576">
                  <c:v>41414</c:v>
                </c:pt>
                <c:pt idx="577">
                  <c:v>41415</c:v>
                </c:pt>
                <c:pt idx="578">
                  <c:v>41416</c:v>
                </c:pt>
                <c:pt idx="579">
                  <c:v>41417</c:v>
                </c:pt>
                <c:pt idx="580">
                  <c:v>41418</c:v>
                </c:pt>
                <c:pt idx="581">
                  <c:v>41421</c:v>
                </c:pt>
                <c:pt idx="582">
                  <c:v>41422</c:v>
                </c:pt>
                <c:pt idx="583">
                  <c:v>41423</c:v>
                </c:pt>
                <c:pt idx="584">
                  <c:v>41424</c:v>
                </c:pt>
                <c:pt idx="585">
                  <c:v>41425</c:v>
                </c:pt>
                <c:pt idx="586">
                  <c:v>41428</c:v>
                </c:pt>
                <c:pt idx="587">
                  <c:v>41429</c:v>
                </c:pt>
                <c:pt idx="588">
                  <c:v>41430</c:v>
                </c:pt>
                <c:pt idx="589">
                  <c:v>41431</c:v>
                </c:pt>
                <c:pt idx="590">
                  <c:v>41432</c:v>
                </c:pt>
                <c:pt idx="591">
                  <c:v>41435</c:v>
                </c:pt>
                <c:pt idx="592">
                  <c:v>41436</c:v>
                </c:pt>
                <c:pt idx="593">
                  <c:v>41437</c:v>
                </c:pt>
                <c:pt idx="594">
                  <c:v>41438</c:v>
                </c:pt>
                <c:pt idx="595">
                  <c:v>41439</c:v>
                </c:pt>
                <c:pt idx="596">
                  <c:v>41442</c:v>
                </c:pt>
                <c:pt idx="597">
                  <c:v>41443</c:v>
                </c:pt>
                <c:pt idx="598">
                  <c:v>41444</c:v>
                </c:pt>
                <c:pt idx="599">
                  <c:v>41445</c:v>
                </c:pt>
                <c:pt idx="600">
                  <c:v>41446</c:v>
                </c:pt>
                <c:pt idx="601">
                  <c:v>41449</c:v>
                </c:pt>
                <c:pt idx="602">
                  <c:v>41450</c:v>
                </c:pt>
                <c:pt idx="603">
                  <c:v>41451</c:v>
                </c:pt>
                <c:pt idx="604">
                  <c:v>41452</c:v>
                </c:pt>
                <c:pt idx="605">
                  <c:v>41453</c:v>
                </c:pt>
                <c:pt idx="606">
                  <c:v>41456</c:v>
                </c:pt>
                <c:pt idx="607">
                  <c:v>41457</c:v>
                </c:pt>
                <c:pt idx="608">
                  <c:v>41458</c:v>
                </c:pt>
                <c:pt idx="609">
                  <c:v>41459</c:v>
                </c:pt>
                <c:pt idx="610">
                  <c:v>41460</c:v>
                </c:pt>
                <c:pt idx="611">
                  <c:v>41463</c:v>
                </c:pt>
                <c:pt idx="612">
                  <c:v>41464</c:v>
                </c:pt>
                <c:pt idx="613">
                  <c:v>41465</c:v>
                </c:pt>
                <c:pt idx="614">
                  <c:v>41466</c:v>
                </c:pt>
                <c:pt idx="615">
                  <c:v>41467</c:v>
                </c:pt>
                <c:pt idx="616">
                  <c:v>41470</c:v>
                </c:pt>
                <c:pt idx="617">
                  <c:v>41471</c:v>
                </c:pt>
                <c:pt idx="618">
                  <c:v>41472</c:v>
                </c:pt>
                <c:pt idx="619">
                  <c:v>41473</c:v>
                </c:pt>
                <c:pt idx="620">
                  <c:v>41474</c:v>
                </c:pt>
                <c:pt idx="621">
                  <c:v>41477</c:v>
                </c:pt>
                <c:pt idx="622">
                  <c:v>41478</c:v>
                </c:pt>
                <c:pt idx="623">
                  <c:v>41479</c:v>
                </c:pt>
                <c:pt idx="624">
                  <c:v>41480</c:v>
                </c:pt>
                <c:pt idx="625">
                  <c:v>41481</c:v>
                </c:pt>
                <c:pt idx="626">
                  <c:v>41484</c:v>
                </c:pt>
                <c:pt idx="627">
                  <c:v>41485</c:v>
                </c:pt>
                <c:pt idx="628">
                  <c:v>41486</c:v>
                </c:pt>
                <c:pt idx="629">
                  <c:v>41487</c:v>
                </c:pt>
                <c:pt idx="630">
                  <c:v>41488</c:v>
                </c:pt>
                <c:pt idx="631">
                  <c:v>41491</c:v>
                </c:pt>
                <c:pt idx="632">
                  <c:v>41492</c:v>
                </c:pt>
                <c:pt idx="633">
                  <c:v>41493</c:v>
                </c:pt>
                <c:pt idx="634">
                  <c:v>41498</c:v>
                </c:pt>
                <c:pt idx="635">
                  <c:v>41499</c:v>
                </c:pt>
                <c:pt idx="636">
                  <c:v>41500</c:v>
                </c:pt>
                <c:pt idx="637">
                  <c:v>41502</c:v>
                </c:pt>
                <c:pt idx="638">
                  <c:v>41505</c:v>
                </c:pt>
                <c:pt idx="639">
                  <c:v>41506</c:v>
                </c:pt>
                <c:pt idx="640">
                  <c:v>41507</c:v>
                </c:pt>
                <c:pt idx="641">
                  <c:v>41508</c:v>
                </c:pt>
                <c:pt idx="642">
                  <c:v>41509</c:v>
                </c:pt>
                <c:pt idx="643">
                  <c:v>41512</c:v>
                </c:pt>
                <c:pt idx="644">
                  <c:v>41513</c:v>
                </c:pt>
                <c:pt idx="645">
                  <c:v>41514</c:v>
                </c:pt>
                <c:pt idx="646">
                  <c:v>41515</c:v>
                </c:pt>
                <c:pt idx="647">
                  <c:v>41516</c:v>
                </c:pt>
                <c:pt idx="648">
                  <c:v>41519</c:v>
                </c:pt>
                <c:pt idx="649">
                  <c:v>41520</c:v>
                </c:pt>
                <c:pt idx="650">
                  <c:v>41522</c:v>
                </c:pt>
                <c:pt idx="651">
                  <c:v>41523</c:v>
                </c:pt>
                <c:pt idx="652">
                  <c:v>41526</c:v>
                </c:pt>
                <c:pt idx="653">
                  <c:v>41527</c:v>
                </c:pt>
                <c:pt idx="654">
                  <c:v>41528</c:v>
                </c:pt>
                <c:pt idx="655">
                  <c:v>41529</c:v>
                </c:pt>
                <c:pt idx="656">
                  <c:v>41530</c:v>
                </c:pt>
                <c:pt idx="657">
                  <c:v>41533</c:v>
                </c:pt>
                <c:pt idx="658">
                  <c:v>41534</c:v>
                </c:pt>
                <c:pt idx="659">
                  <c:v>41535</c:v>
                </c:pt>
                <c:pt idx="660">
                  <c:v>41536</c:v>
                </c:pt>
                <c:pt idx="661">
                  <c:v>41537</c:v>
                </c:pt>
                <c:pt idx="662">
                  <c:v>41540</c:v>
                </c:pt>
                <c:pt idx="663">
                  <c:v>41541</c:v>
                </c:pt>
                <c:pt idx="664">
                  <c:v>41542</c:v>
                </c:pt>
                <c:pt idx="665">
                  <c:v>41543</c:v>
                </c:pt>
                <c:pt idx="666">
                  <c:v>41544</c:v>
                </c:pt>
                <c:pt idx="667">
                  <c:v>41547</c:v>
                </c:pt>
                <c:pt idx="668">
                  <c:v>41548</c:v>
                </c:pt>
                <c:pt idx="669">
                  <c:v>41549</c:v>
                </c:pt>
                <c:pt idx="670">
                  <c:v>41550</c:v>
                </c:pt>
                <c:pt idx="671">
                  <c:v>41551</c:v>
                </c:pt>
                <c:pt idx="672">
                  <c:v>41554</c:v>
                </c:pt>
                <c:pt idx="673">
                  <c:v>41555</c:v>
                </c:pt>
                <c:pt idx="674">
                  <c:v>41556</c:v>
                </c:pt>
                <c:pt idx="675">
                  <c:v>41557</c:v>
                </c:pt>
                <c:pt idx="676">
                  <c:v>41558</c:v>
                </c:pt>
                <c:pt idx="677">
                  <c:v>41561</c:v>
                </c:pt>
                <c:pt idx="678">
                  <c:v>41565</c:v>
                </c:pt>
                <c:pt idx="679">
                  <c:v>41568</c:v>
                </c:pt>
                <c:pt idx="680">
                  <c:v>41569</c:v>
                </c:pt>
                <c:pt idx="681">
                  <c:v>41570</c:v>
                </c:pt>
                <c:pt idx="682">
                  <c:v>41571</c:v>
                </c:pt>
                <c:pt idx="683">
                  <c:v>41572</c:v>
                </c:pt>
                <c:pt idx="684">
                  <c:v>41575</c:v>
                </c:pt>
                <c:pt idx="685">
                  <c:v>41576</c:v>
                </c:pt>
                <c:pt idx="686">
                  <c:v>41577</c:v>
                </c:pt>
                <c:pt idx="687">
                  <c:v>41578</c:v>
                </c:pt>
                <c:pt idx="688">
                  <c:v>41579</c:v>
                </c:pt>
                <c:pt idx="689">
                  <c:v>41583</c:v>
                </c:pt>
                <c:pt idx="690">
                  <c:v>41584</c:v>
                </c:pt>
                <c:pt idx="691">
                  <c:v>41585</c:v>
                </c:pt>
                <c:pt idx="692">
                  <c:v>41586</c:v>
                </c:pt>
                <c:pt idx="693">
                  <c:v>41589</c:v>
                </c:pt>
                <c:pt idx="694">
                  <c:v>41590</c:v>
                </c:pt>
                <c:pt idx="695">
                  <c:v>41591</c:v>
                </c:pt>
                <c:pt idx="696">
                  <c:v>41593</c:v>
                </c:pt>
                <c:pt idx="697">
                  <c:v>41596</c:v>
                </c:pt>
                <c:pt idx="698">
                  <c:v>41597</c:v>
                </c:pt>
                <c:pt idx="699">
                  <c:v>41598</c:v>
                </c:pt>
                <c:pt idx="700">
                  <c:v>41599</c:v>
                </c:pt>
                <c:pt idx="701">
                  <c:v>41603</c:v>
                </c:pt>
                <c:pt idx="702">
                  <c:v>41604</c:v>
                </c:pt>
                <c:pt idx="703">
                  <c:v>41605</c:v>
                </c:pt>
                <c:pt idx="704">
                  <c:v>41606</c:v>
                </c:pt>
                <c:pt idx="705">
                  <c:v>41607</c:v>
                </c:pt>
                <c:pt idx="706">
                  <c:v>41610</c:v>
                </c:pt>
                <c:pt idx="707">
                  <c:v>41611</c:v>
                </c:pt>
                <c:pt idx="708">
                  <c:v>41612</c:v>
                </c:pt>
                <c:pt idx="709">
                  <c:v>41613</c:v>
                </c:pt>
                <c:pt idx="710">
                  <c:v>41614</c:v>
                </c:pt>
                <c:pt idx="711">
                  <c:v>41617</c:v>
                </c:pt>
                <c:pt idx="712">
                  <c:v>41618</c:v>
                </c:pt>
                <c:pt idx="713">
                  <c:v>41619</c:v>
                </c:pt>
                <c:pt idx="714">
                  <c:v>41620</c:v>
                </c:pt>
                <c:pt idx="715">
                  <c:v>41621</c:v>
                </c:pt>
                <c:pt idx="716">
                  <c:v>41624</c:v>
                </c:pt>
                <c:pt idx="717">
                  <c:v>41625</c:v>
                </c:pt>
                <c:pt idx="718">
                  <c:v>41626</c:v>
                </c:pt>
                <c:pt idx="719">
                  <c:v>41627</c:v>
                </c:pt>
                <c:pt idx="720">
                  <c:v>41628</c:v>
                </c:pt>
                <c:pt idx="721">
                  <c:v>41631</c:v>
                </c:pt>
                <c:pt idx="722">
                  <c:v>41632</c:v>
                </c:pt>
                <c:pt idx="723">
                  <c:v>41634</c:v>
                </c:pt>
                <c:pt idx="724">
                  <c:v>41635</c:v>
                </c:pt>
                <c:pt idx="725">
                  <c:v>41638</c:v>
                </c:pt>
                <c:pt idx="726">
                  <c:v>41641</c:v>
                </c:pt>
                <c:pt idx="727">
                  <c:v>41642</c:v>
                </c:pt>
                <c:pt idx="728">
                  <c:v>41646</c:v>
                </c:pt>
                <c:pt idx="729">
                  <c:v>41647</c:v>
                </c:pt>
                <c:pt idx="730">
                  <c:v>41648</c:v>
                </c:pt>
                <c:pt idx="731">
                  <c:v>41649</c:v>
                </c:pt>
                <c:pt idx="732">
                  <c:v>41653</c:v>
                </c:pt>
                <c:pt idx="733">
                  <c:v>41654</c:v>
                </c:pt>
                <c:pt idx="734">
                  <c:v>41655</c:v>
                </c:pt>
                <c:pt idx="735">
                  <c:v>41656</c:v>
                </c:pt>
                <c:pt idx="736">
                  <c:v>41659</c:v>
                </c:pt>
                <c:pt idx="737">
                  <c:v>41660</c:v>
                </c:pt>
                <c:pt idx="738">
                  <c:v>41661</c:v>
                </c:pt>
                <c:pt idx="739">
                  <c:v>41662</c:v>
                </c:pt>
                <c:pt idx="740">
                  <c:v>41663</c:v>
                </c:pt>
                <c:pt idx="741">
                  <c:v>41666</c:v>
                </c:pt>
                <c:pt idx="742">
                  <c:v>41667</c:v>
                </c:pt>
                <c:pt idx="743">
                  <c:v>41668</c:v>
                </c:pt>
                <c:pt idx="744">
                  <c:v>41669</c:v>
                </c:pt>
                <c:pt idx="745">
                  <c:v>41670</c:v>
                </c:pt>
                <c:pt idx="746">
                  <c:v>41673</c:v>
                </c:pt>
                <c:pt idx="747">
                  <c:v>41674</c:v>
                </c:pt>
                <c:pt idx="748">
                  <c:v>41675</c:v>
                </c:pt>
                <c:pt idx="749">
                  <c:v>41676</c:v>
                </c:pt>
                <c:pt idx="750">
                  <c:v>41677</c:v>
                </c:pt>
                <c:pt idx="751">
                  <c:v>41680</c:v>
                </c:pt>
                <c:pt idx="752">
                  <c:v>41681</c:v>
                </c:pt>
                <c:pt idx="753">
                  <c:v>41682</c:v>
                </c:pt>
                <c:pt idx="754">
                  <c:v>41683</c:v>
                </c:pt>
                <c:pt idx="755">
                  <c:v>41687</c:v>
                </c:pt>
                <c:pt idx="756">
                  <c:v>41688</c:v>
                </c:pt>
                <c:pt idx="757">
                  <c:v>41689</c:v>
                </c:pt>
                <c:pt idx="758">
                  <c:v>41690</c:v>
                </c:pt>
                <c:pt idx="759">
                  <c:v>41691</c:v>
                </c:pt>
                <c:pt idx="760">
                  <c:v>41694</c:v>
                </c:pt>
                <c:pt idx="761">
                  <c:v>41695</c:v>
                </c:pt>
                <c:pt idx="762">
                  <c:v>41696</c:v>
                </c:pt>
                <c:pt idx="763">
                  <c:v>41697</c:v>
                </c:pt>
                <c:pt idx="764">
                  <c:v>41698</c:v>
                </c:pt>
                <c:pt idx="765">
                  <c:v>41701</c:v>
                </c:pt>
                <c:pt idx="766">
                  <c:v>41702</c:v>
                </c:pt>
                <c:pt idx="767">
                  <c:v>41703</c:v>
                </c:pt>
                <c:pt idx="768">
                  <c:v>41704</c:v>
                </c:pt>
                <c:pt idx="769">
                  <c:v>41705</c:v>
                </c:pt>
                <c:pt idx="770">
                  <c:v>41708</c:v>
                </c:pt>
                <c:pt idx="771">
                  <c:v>41709</c:v>
                </c:pt>
                <c:pt idx="772">
                  <c:v>41710</c:v>
                </c:pt>
                <c:pt idx="773">
                  <c:v>41711</c:v>
                </c:pt>
                <c:pt idx="774">
                  <c:v>41712</c:v>
                </c:pt>
                <c:pt idx="775">
                  <c:v>41715</c:v>
                </c:pt>
                <c:pt idx="776">
                  <c:v>41716</c:v>
                </c:pt>
                <c:pt idx="777">
                  <c:v>41717</c:v>
                </c:pt>
                <c:pt idx="778">
                  <c:v>41718</c:v>
                </c:pt>
                <c:pt idx="779">
                  <c:v>41719</c:v>
                </c:pt>
                <c:pt idx="780">
                  <c:v>41722</c:v>
                </c:pt>
                <c:pt idx="781">
                  <c:v>41724</c:v>
                </c:pt>
                <c:pt idx="782">
                  <c:v>41725</c:v>
                </c:pt>
                <c:pt idx="783">
                  <c:v>41726</c:v>
                </c:pt>
                <c:pt idx="784">
                  <c:v>41729</c:v>
                </c:pt>
                <c:pt idx="785">
                  <c:v>41730</c:v>
                </c:pt>
                <c:pt idx="786">
                  <c:v>41731</c:v>
                </c:pt>
                <c:pt idx="787">
                  <c:v>41732</c:v>
                </c:pt>
                <c:pt idx="788">
                  <c:v>41733</c:v>
                </c:pt>
                <c:pt idx="789">
                  <c:v>41736</c:v>
                </c:pt>
                <c:pt idx="790">
                  <c:v>41737</c:v>
                </c:pt>
                <c:pt idx="791">
                  <c:v>41738</c:v>
                </c:pt>
                <c:pt idx="792">
                  <c:v>41739</c:v>
                </c:pt>
                <c:pt idx="793">
                  <c:v>41740</c:v>
                </c:pt>
                <c:pt idx="794">
                  <c:v>41743</c:v>
                </c:pt>
                <c:pt idx="795">
                  <c:v>41744</c:v>
                </c:pt>
                <c:pt idx="796">
                  <c:v>41745</c:v>
                </c:pt>
                <c:pt idx="797">
                  <c:v>41746</c:v>
                </c:pt>
                <c:pt idx="798">
                  <c:v>41751</c:v>
                </c:pt>
                <c:pt idx="799">
                  <c:v>41752</c:v>
                </c:pt>
                <c:pt idx="800">
                  <c:v>41753</c:v>
                </c:pt>
                <c:pt idx="801">
                  <c:v>41754</c:v>
                </c:pt>
                <c:pt idx="802">
                  <c:v>41757</c:v>
                </c:pt>
                <c:pt idx="803">
                  <c:v>41758</c:v>
                </c:pt>
                <c:pt idx="804">
                  <c:v>41759</c:v>
                </c:pt>
                <c:pt idx="805">
                  <c:v>41761</c:v>
                </c:pt>
                <c:pt idx="806">
                  <c:v>41764</c:v>
                </c:pt>
                <c:pt idx="807">
                  <c:v>41765</c:v>
                </c:pt>
                <c:pt idx="808">
                  <c:v>41766</c:v>
                </c:pt>
                <c:pt idx="809">
                  <c:v>41767</c:v>
                </c:pt>
                <c:pt idx="810">
                  <c:v>41768</c:v>
                </c:pt>
                <c:pt idx="811">
                  <c:v>41771</c:v>
                </c:pt>
                <c:pt idx="812">
                  <c:v>41772</c:v>
                </c:pt>
                <c:pt idx="813">
                  <c:v>41773</c:v>
                </c:pt>
                <c:pt idx="814">
                  <c:v>41774</c:v>
                </c:pt>
                <c:pt idx="815">
                  <c:v>41775</c:v>
                </c:pt>
                <c:pt idx="816">
                  <c:v>41778</c:v>
                </c:pt>
                <c:pt idx="817">
                  <c:v>41779</c:v>
                </c:pt>
                <c:pt idx="818">
                  <c:v>41780</c:v>
                </c:pt>
                <c:pt idx="819">
                  <c:v>41781</c:v>
                </c:pt>
                <c:pt idx="820">
                  <c:v>41782</c:v>
                </c:pt>
                <c:pt idx="821">
                  <c:v>41785</c:v>
                </c:pt>
                <c:pt idx="822">
                  <c:v>41786</c:v>
                </c:pt>
                <c:pt idx="823">
                  <c:v>41787</c:v>
                </c:pt>
                <c:pt idx="824">
                  <c:v>41788</c:v>
                </c:pt>
                <c:pt idx="825">
                  <c:v>41789</c:v>
                </c:pt>
                <c:pt idx="826">
                  <c:v>41792</c:v>
                </c:pt>
                <c:pt idx="827">
                  <c:v>41793</c:v>
                </c:pt>
                <c:pt idx="828">
                  <c:v>41794</c:v>
                </c:pt>
                <c:pt idx="829">
                  <c:v>41795</c:v>
                </c:pt>
                <c:pt idx="830">
                  <c:v>41796</c:v>
                </c:pt>
                <c:pt idx="831">
                  <c:v>41799</c:v>
                </c:pt>
                <c:pt idx="832">
                  <c:v>41800</c:v>
                </c:pt>
                <c:pt idx="833">
                  <c:v>41801</c:v>
                </c:pt>
                <c:pt idx="834">
                  <c:v>41802</c:v>
                </c:pt>
                <c:pt idx="835">
                  <c:v>41803</c:v>
                </c:pt>
                <c:pt idx="836">
                  <c:v>41806</c:v>
                </c:pt>
                <c:pt idx="837">
                  <c:v>41807</c:v>
                </c:pt>
                <c:pt idx="838">
                  <c:v>41808</c:v>
                </c:pt>
                <c:pt idx="839">
                  <c:v>41809</c:v>
                </c:pt>
                <c:pt idx="840">
                  <c:v>41810</c:v>
                </c:pt>
                <c:pt idx="841">
                  <c:v>41813</c:v>
                </c:pt>
                <c:pt idx="842">
                  <c:v>41814</c:v>
                </c:pt>
                <c:pt idx="843">
                  <c:v>41815</c:v>
                </c:pt>
                <c:pt idx="844">
                  <c:v>41816</c:v>
                </c:pt>
                <c:pt idx="845">
                  <c:v>41817</c:v>
                </c:pt>
                <c:pt idx="846">
                  <c:v>41820</c:v>
                </c:pt>
                <c:pt idx="847">
                  <c:v>41821</c:v>
                </c:pt>
                <c:pt idx="848">
                  <c:v>41822</c:v>
                </c:pt>
                <c:pt idx="849">
                  <c:v>41823</c:v>
                </c:pt>
                <c:pt idx="850">
                  <c:v>41824</c:v>
                </c:pt>
                <c:pt idx="851">
                  <c:v>41827</c:v>
                </c:pt>
                <c:pt idx="852">
                  <c:v>41828</c:v>
                </c:pt>
                <c:pt idx="853">
                  <c:v>41829</c:v>
                </c:pt>
                <c:pt idx="854">
                  <c:v>41830</c:v>
                </c:pt>
                <c:pt idx="855">
                  <c:v>41831</c:v>
                </c:pt>
                <c:pt idx="856">
                  <c:v>41834</c:v>
                </c:pt>
                <c:pt idx="857">
                  <c:v>41835</c:v>
                </c:pt>
                <c:pt idx="858">
                  <c:v>41836</c:v>
                </c:pt>
                <c:pt idx="859">
                  <c:v>41837</c:v>
                </c:pt>
                <c:pt idx="860">
                  <c:v>41838</c:v>
                </c:pt>
                <c:pt idx="861">
                  <c:v>41841</c:v>
                </c:pt>
                <c:pt idx="862">
                  <c:v>41842</c:v>
                </c:pt>
                <c:pt idx="863">
                  <c:v>41843</c:v>
                </c:pt>
                <c:pt idx="864">
                  <c:v>41844</c:v>
                </c:pt>
                <c:pt idx="865">
                  <c:v>41845</c:v>
                </c:pt>
                <c:pt idx="866">
                  <c:v>41851</c:v>
                </c:pt>
                <c:pt idx="867">
                  <c:v>41852</c:v>
                </c:pt>
                <c:pt idx="868">
                  <c:v>41855</c:v>
                </c:pt>
                <c:pt idx="869">
                  <c:v>41856</c:v>
                </c:pt>
                <c:pt idx="870">
                  <c:v>41857</c:v>
                </c:pt>
                <c:pt idx="871">
                  <c:v>41858</c:v>
                </c:pt>
                <c:pt idx="872">
                  <c:v>41859</c:v>
                </c:pt>
                <c:pt idx="873">
                  <c:v>41862</c:v>
                </c:pt>
                <c:pt idx="874">
                  <c:v>41863</c:v>
                </c:pt>
                <c:pt idx="875">
                  <c:v>41864</c:v>
                </c:pt>
                <c:pt idx="876">
                  <c:v>41865</c:v>
                </c:pt>
                <c:pt idx="877">
                  <c:v>41869</c:v>
                </c:pt>
                <c:pt idx="878">
                  <c:v>41870</c:v>
                </c:pt>
                <c:pt idx="879">
                  <c:v>41871</c:v>
                </c:pt>
                <c:pt idx="880">
                  <c:v>41872</c:v>
                </c:pt>
                <c:pt idx="881">
                  <c:v>41873</c:v>
                </c:pt>
                <c:pt idx="882">
                  <c:v>41876</c:v>
                </c:pt>
                <c:pt idx="883">
                  <c:v>41877</c:v>
                </c:pt>
                <c:pt idx="884">
                  <c:v>41878</c:v>
                </c:pt>
                <c:pt idx="885">
                  <c:v>41879</c:v>
                </c:pt>
                <c:pt idx="886">
                  <c:v>41880</c:v>
                </c:pt>
                <c:pt idx="887">
                  <c:v>41883</c:v>
                </c:pt>
                <c:pt idx="888">
                  <c:v>41884</c:v>
                </c:pt>
                <c:pt idx="889">
                  <c:v>41885</c:v>
                </c:pt>
                <c:pt idx="890">
                  <c:v>41886</c:v>
                </c:pt>
                <c:pt idx="891">
                  <c:v>41887</c:v>
                </c:pt>
                <c:pt idx="892">
                  <c:v>41890</c:v>
                </c:pt>
                <c:pt idx="893">
                  <c:v>41891</c:v>
                </c:pt>
                <c:pt idx="894">
                  <c:v>41892</c:v>
                </c:pt>
                <c:pt idx="895">
                  <c:v>41893</c:v>
                </c:pt>
                <c:pt idx="896">
                  <c:v>41894</c:v>
                </c:pt>
                <c:pt idx="897">
                  <c:v>41897</c:v>
                </c:pt>
                <c:pt idx="898">
                  <c:v>41898</c:v>
                </c:pt>
                <c:pt idx="899">
                  <c:v>41899</c:v>
                </c:pt>
                <c:pt idx="900">
                  <c:v>41900</c:v>
                </c:pt>
                <c:pt idx="901">
                  <c:v>41901</c:v>
                </c:pt>
                <c:pt idx="902">
                  <c:v>41904</c:v>
                </c:pt>
                <c:pt idx="903">
                  <c:v>41905</c:v>
                </c:pt>
                <c:pt idx="904">
                  <c:v>41906</c:v>
                </c:pt>
                <c:pt idx="905">
                  <c:v>41907</c:v>
                </c:pt>
                <c:pt idx="906">
                  <c:v>41908</c:v>
                </c:pt>
                <c:pt idx="907">
                  <c:v>41911</c:v>
                </c:pt>
                <c:pt idx="908">
                  <c:v>41912</c:v>
                </c:pt>
                <c:pt idx="909">
                  <c:v>41913</c:v>
                </c:pt>
                <c:pt idx="910">
                  <c:v>41914</c:v>
                </c:pt>
                <c:pt idx="911">
                  <c:v>41915</c:v>
                </c:pt>
                <c:pt idx="912">
                  <c:v>41919</c:v>
                </c:pt>
                <c:pt idx="913">
                  <c:v>41920</c:v>
                </c:pt>
                <c:pt idx="914">
                  <c:v>41921</c:v>
                </c:pt>
                <c:pt idx="915">
                  <c:v>41922</c:v>
                </c:pt>
                <c:pt idx="916">
                  <c:v>41925</c:v>
                </c:pt>
                <c:pt idx="917">
                  <c:v>41926</c:v>
                </c:pt>
                <c:pt idx="918">
                  <c:v>41927</c:v>
                </c:pt>
                <c:pt idx="919">
                  <c:v>41928</c:v>
                </c:pt>
                <c:pt idx="920">
                  <c:v>41929</c:v>
                </c:pt>
                <c:pt idx="921">
                  <c:v>41932</c:v>
                </c:pt>
                <c:pt idx="922">
                  <c:v>41933</c:v>
                </c:pt>
                <c:pt idx="923">
                  <c:v>41934</c:v>
                </c:pt>
                <c:pt idx="924">
                  <c:v>41935</c:v>
                </c:pt>
                <c:pt idx="925">
                  <c:v>41936</c:v>
                </c:pt>
                <c:pt idx="926">
                  <c:v>41939</c:v>
                </c:pt>
                <c:pt idx="927">
                  <c:v>41940</c:v>
                </c:pt>
                <c:pt idx="928">
                  <c:v>41941</c:v>
                </c:pt>
                <c:pt idx="929">
                  <c:v>41942</c:v>
                </c:pt>
                <c:pt idx="930">
                  <c:v>41943</c:v>
                </c:pt>
                <c:pt idx="931">
                  <c:v>41946</c:v>
                </c:pt>
                <c:pt idx="932">
                  <c:v>41948</c:v>
                </c:pt>
                <c:pt idx="933">
                  <c:v>41949</c:v>
                </c:pt>
                <c:pt idx="934">
                  <c:v>41950</c:v>
                </c:pt>
                <c:pt idx="935">
                  <c:v>41953</c:v>
                </c:pt>
                <c:pt idx="936">
                  <c:v>41954</c:v>
                </c:pt>
                <c:pt idx="937">
                  <c:v>41955</c:v>
                </c:pt>
                <c:pt idx="938">
                  <c:v>41956</c:v>
                </c:pt>
                <c:pt idx="939">
                  <c:v>41957</c:v>
                </c:pt>
                <c:pt idx="940">
                  <c:v>41960</c:v>
                </c:pt>
                <c:pt idx="941">
                  <c:v>41961</c:v>
                </c:pt>
                <c:pt idx="942">
                  <c:v>41962</c:v>
                </c:pt>
                <c:pt idx="943">
                  <c:v>41963</c:v>
                </c:pt>
                <c:pt idx="944">
                  <c:v>41964</c:v>
                </c:pt>
                <c:pt idx="945">
                  <c:v>41967</c:v>
                </c:pt>
                <c:pt idx="946">
                  <c:v>41968</c:v>
                </c:pt>
                <c:pt idx="947">
                  <c:v>41969</c:v>
                </c:pt>
                <c:pt idx="948">
                  <c:v>41970</c:v>
                </c:pt>
                <c:pt idx="949">
                  <c:v>41971</c:v>
                </c:pt>
                <c:pt idx="950">
                  <c:v>41974</c:v>
                </c:pt>
                <c:pt idx="951">
                  <c:v>41975</c:v>
                </c:pt>
                <c:pt idx="952">
                  <c:v>41976</c:v>
                </c:pt>
                <c:pt idx="953">
                  <c:v>41977</c:v>
                </c:pt>
                <c:pt idx="954">
                  <c:v>41978</c:v>
                </c:pt>
                <c:pt idx="955">
                  <c:v>41981</c:v>
                </c:pt>
                <c:pt idx="956">
                  <c:v>41982</c:v>
                </c:pt>
                <c:pt idx="957">
                  <c:v>41983</c:v>
                </c:pt>
                <c:pt idx="958">
                  <c:v>41984</c:v>
                </c:pt>
                <c:pt idx="959">
                  <c:v>41985</c:v>
                </c:pt>
                <c:pt idx="960">
                  <c:v>41988</c:v>
                </c:pt>
                <c:pt idx="961">
                  <c:v>41989</c:v>
                </c:pt>
                <c:pt idx="962">
                  <c:v>41990</c:v>
                </c:pt>
                <c:pt idx="963">
                  <c:v>41991</c:v>
                </c:pt>
                <c:pt idx="964">
                  <c:v>41992</c:v>
                </c:pt>
                <c:pt idx="965">
                  <c:v>41995</c:v>
                </c:pt>
                <c:pt idx="966">
                  <c:v>41996</c:v>
                </c:pt>
                <c:pt idx="967">
                  <c:v>41997</c:v>
                </c:pt>
                <c:pt idx="968">
                  <c:v>41999</c:v>
                </c:pt>
                <c:pt idx="969">
                  <c:v>42002</c:v>
                </c:pt>
                <c:pt idx="970">
                  <c:v>42003</c:v>
                </c:pt>
                <c:pt idx="971">
                  <c:v>42006</c:v>
                </c:pt>
                <c:pt idx="972">
                  <c:v>42009</c:v>
                </c:pt>
                <c:pt idx="973">
                  <c:v>42011</c:v>
                </c:pt>
                <c:pt idx="974">
                  <c:v>42012</c:v>
                </c:pt>
                <c:pt idx="975">
                  <c:v>42013</c:v>
                </c:pt>
                <c:pt idx="976">
                  <c:v>42016</c:v>
                </c:pt>
                <c:pt idx="977">
                  <c:v>42017</c:v>
                </c:pt>
                <c:pt idx="978">
                  <c:v>42018</c:v>
                </c:pt>
                <c:pt idx="979">
                  <c:v>42019</c:v>
                </c:pt>
                <c:pt idx="980">
                  <c:v>42020</c:v>
                </c:pt>
                <c:pt idx="981">
                  <c:v>42023</c:v>
                </c:pt>
                <c:pt idx="982">
                  <c:v>42024</c:v>
                </c:pt>
                <c:pt idx="983">
                  <c:v>42025</c:v>
                </c:pt>
                <c:pt idx="984">
                  <c:v>42026</c:v>
                </c:pt>
                <c:pt idx="985">
                  <c:v>42027</c:v>
                </c:pt>
                <c:pt idx="986">
                  <c:v>42030</c:v>
                </c:pt>
                <c:pt idx="987">
                  <c:v>42031</c:v>
                </c:pt>
                <c:pt idx="988">
                  <c:v>42032</c:v>
                </c:pt>
                <c:pt idx="989">
                  <c:v>42033</c:v>
                </c:pt>
                <c:pt idx="990">
                  <c:v>42034</c:v>
                </c:pt>
                <c:pt idx="991">
                  <c:v>42037</c:v>
                </c:pt>
                <c:pt idx="992">
                  <c:v>42038</c:v>
                </c:pt>
                <c:pt idx="993">
                  <c:v>42039</c:v>
                </c:pt>
                <c:pt idx="994">
                  <c:v>42040</c:v>
                </c:pt>
                <c:pt idx="995">
                  <c:v>42041</c:v>
                </c:pt>
                <c:pt idx="996">
                  <c:v>42045</c:v>
                </c:pt>
                <c:pt idx="997">
                  <c:v>42046</c:v>
                </c:pt>
                <c:pt idx="998">
                  <c:v>42047</c:v>
                </c:pt>
                <c:pt idx="999">
                  <c:v>42048</c:v>
                </c:pt>
                <c:pt idx="1000">
                  <c:v>42051</c:v>
                </c:pt>
                <c:pt idx="1001">
                  <c:v>42052</c:v>
                </c:pt>
                <c:pt idx="1002">
                  <c:v>42053</c:v>
                </c:pt>
                <c:pt idx="1003">
                  <c:v>42054</c:v>
                </c:pt>
                <c:pt idx="1004">
                  <c:v>42055</c:v>
                </c:pt>
                <c:pt idx="1005">
                  <c:v>42058</c:v>
                </c:pt>
                <c:pt idx="1006">
                  <c:v>42059</c:v>
                </c:pt>
                <c:pt idx="1007">
                  <c:v>42060</c:v>
                </c:pt>
                <c:pt idx="1008">
                  <c:v>42061</c:v>
                </c:pt>
                <c:pt idx="1009">
                  <c:v>42062</c:v>
                </c:pt>
                <c:pt idx="1010">
                  <c:v>42065</c:v>
                </c:pt>
                <c:pt idx="1011">
                  <c:v>42066</c:v>
                </c:pt>
                <c:pt idx="1012">
                  <c:v>42067</c:v>
                </c:pt>
                <c:pt idx="1013">
                  <c:v>42068</c:v>
                </c:pt>
                <c:pt idx="1014">
                  <c:v>42069</c:v>
                </c:pt>
                <c:pt idx="1015">
                  <c:v>42072</c:v>
                </c:pt>
                <c:pt idx="1016">
                  <c:v>42073</c:v>
                </c:pt>
                <c:pt idx="1017">
                  <c:v>42074</c:v>
                </c:pt>
                <c:pt idx="1018">
                  <c:v>42075</c:v>
                </c:pt>
                <c:pt idx="1019">
                  <c:v>42076</c:v>
                </c:pt>
                <c:pt idx="1020">
                  <c:v>42079</c:v>
                </c:pt>
                <c:pt idx="1021">
                  <c:v>42080</c:v>
                </c:pt>
                <c:pt idx="1022">
                  <c:v>42081</c:v>
                </c:pt>
                <c:pt idx="1023">
                  <c:v>42082</c:v>
                </c:pt>
                <c:pt idx="1024">
                  <c:v>42083</c:v>
                </c:pt>
                <c:pt idx="1025">
                  <c:v>42086</c:v>
                </c:pt>
                <c:pt idx="1026">
                  <c:v>42087</c:v>
                </c:pt>
                <c:pt idx="1027">
                  <c:v>42089</c:v>
                </c:pt>
                <c:pt idx="1028">
                  <c:v>42090</c:v>
                </c:pt>
                <c:pt idx="1029">
                  <c:v>42093</c:v>
                </c:pt>
                <c:pt idx="1030">
                  <c:v>42094</c:v>
                </c:pt>
                <c:pt idx="1031">
                  <c:v>42095</c:v>
                </c:pt>
                <c:pt idx="1032">
                  <c:v>42096</c:v>
                </c:pt>
                <c:pt idx="1033">
                  <c:v>42101</c:v>
                </c:pt>
                <c:pt idx="1034">
                  <c:v>42102</c:v>
                </c:pt>
                <c:pt idx="1035">
                  <c:v>42103</c:v>
                </c:pt>
                <c:pt idx="1036">
                  <c:v>42108</c:v>
                </c:pt>
                <c:pt idx="1037">
                  <c:v>42109</c:v>
                </c:pt>
                <c:pt idx="1038">
                  <c:v>42110</c:v>
                </c:pt>
                <c:pt idx="1039">
                  <c:v>42111</c:v>
                </c:pt>
                <c:pt idx="1040">
                  <c:v>42114</c:v>
                </c:pt>
                <c:pt idx="1041">
                  <c:v>42115</c:v>
                </c:pt>
                <c:pt idx="1042">
                  <c:v>42116</c:v>
                </c:pt>
                <c:pt idx="1043">
                  <c:v>42117</c:v>
                </c:pt>
                <c:pt idx="1044">
                  <c:v>42118</c:v>
                </c:pt>
                <c:pt idx="1045">
                  <c:v>42121</c:v>
                </c:pt>
                <c:pt idx="1046">
                  <c:v>42122</c:v>
                </c:pt>
                <c:pt idx="1047">
                  <c:v>42123</c:v>
                </c:pt>
                <c:pt idx="1048">
                  <c:v>42124</c:v>
                </c:pt>
                <c:pt idx="1049">
                  <c:v>42128</c:v>
                </c:pt>
                <c:pt idx="1050">
                  <c:v>42129</c:v>
                </c:pt>
                <c:pt idx="1051">
                  <c:v>42130</c:v>
                </c:pt>
                <c:pt idx="1052">
                  <c:v>42131</c:v>
                </c:pt>
                <c:pt idx="1053">
                  <c:v>42132</c:v>
                </c:pt>
                <c:pt idx="1054">
                  <c:v>42135</c:v>
                </c:pt>
                <c:pt idx="1055">
                  <c:v>42136</c:v>
                </c:pt>
                <c:pt idx="1056">
                  <c:v>42137</c:v>
                </c:pt>
                <c:pt idx="1057">
                  <c:v>42138</c:v>
                </c:pt>
                <c:pt idx="1058">
                  <c:v>42139</c:v>
                </c:pt>
                <c:pt idx="1059">
                  <c:v>42142</c:v>
                </c:pt>
                <c:pt idx="1060">
                  <c:v>42143</c:v>
                </c:pt>
                <c:pt idx="1061">
                  <c:v>42144</c:v>
                </c:pt>
                <c:pt idx="1062">
                  <c:v>42145</c:v>
                </c:pt>
                <c:pt idx="1063">
                  <c:v>42146</c:v>
                </c:pt>
                <c:pt idx="1064">
                  <c:v>42150</c:v>
                </c:pt>
                <c:pt idx="1065">
                  <c:v>42151</c:v>
                </c:pt>
                <c:pt idx="1066">
                  <c:v>42152</c:v>
                </c:pt>
                <c:pt idx="1067">
                  <c:v>42153</c:v>
                </c:pt>
                <c:pt idx="1068">
                  <c:v>42156</c:v>
                </c:pt>
                <c:pt idx="1069">
                  <c:v>42157</c:v>
                </c:pt>
                <c:pt idx="1070">
                  <c:v>42158</c:v>
                </c:pt>
                <c:pt idx="1071">
                  <c:v>42159</c:v>
                </c:pt>
                <c:pt idx="1072">
                  <c:v>42160</c:v>
                </c:pt>
                <c:pt idx="1073">
                  <c:v>42163</c:v>
                </c:pt>
                <c:pt idx="1074">
                  <c:v>42164</c:v>
                </c:pt>
                <c:pt idx="1075">
                  <c:v>42165</c:v>
                </c:pt>
                <c:pt idx="1076">
                  <c:v>42166</c:v>
                </c:pt>
                <c:pt idx="1077">
                  <c:v>42167</c:v>
                </c:pt>
                <c:pt idx="1078">
                  <c:v>42170</c:v>
                </c:pt>
                <c:pt idx="1079">
                  <c:v>42171</c:v>
                </c:pt>
                <c:pt idx="1080">
                  <c:v>42172</c:v>
                </c:pt>
                <c:pt idx="1081">
                  <c:v>42173</c:v>
                </c:pt>
                <c:pt idx="1082">
                  <c:v>42174</c:v>
                </c:pt>
                <c:pt idx="1083">
                  <c:v>42177</c:v>
                </c:pt>
                <c:pt idx="1084">
                  <c:v>42178</c:v>
                </c:pt>
                <c:pt idx="1085">
                  <c:v>42179</c:v>
                </c:pt>
                <c:pt idx="1086">
                  <c:v>42180</c:v>
                </c:pt>
                <c:pt idx="1087">
                  <c:v>42181</c:v>
                </c:pt>
                <c:pt idx="1088">
                  <c:v>42184</c:v>
                </c:pt>
                <c:pt idx="1089">
                  <c:v>42185</c:v>
                </c:pt>
                <c:pt idx="1090">
                  <c:v>42186</c:v>
                </c:pt>
                <c:pt idx="1091">
                  <c:v>42187</c:v>
                </c:pt>
                <c:pt idx="1092">
                  <c:v>42188</c:v>
                </c:pt>
                <c:pt idx="1093">
                  <c:v>42191</c:v>
                </c:pt>
                <c:pt idx="1094">
                  <c:v>42192</c:v>
                </c:pt>
                <c:pt idx="1095">
                  <c:v>42193</c:v>
                </c:pt>
                <c:pt idx="1096">
                  <c:v>42194</c:v>
                </c:pt>
                <c:pt idx="1097">
                  <c:v>42195</c:v>
                </c:pt>
                <c:pt idx="1098">
                  <c:v>42198</c:v>
                </c:pt>
                <c:pt idx="1099">
                  <c:v>42199</c:v>
                </c:pt>
                <c:pt idx="1100">
                  <c:v>42200</c:v>
                </c:pt>
                <c:pt idx="1101">
                  <c:v>42201</c:v>
                </c:pt>
                <c:pt idx="1102">
                  <c:v>42205</c:v>
                </c:pt>
                <c:pt idx="1103">
                  <c:v>42206</c:v>
                </c:pt>
                <c:pt idx="1104">
                  <c:v>42207</c:v>
                </c:pt>
                <c:pt idx="1105">
                  <c:v>42208</c:v>
                </c:pt>
                <c:pt idx="1106">
                  <c:v>42209</c:v>
                </c:pt>
                <c:pt idx="1107">
                  <c:v>42212</c:v>
                </c:pt>
                <c:pt idx="1108">
                  <c:v>42213</c:v>
                </c:pt>
                <c:pt idx="1109">
                  <c:v>42214</c:v>
                </c:pt>
                <c:pt idx="1110">
                  <c:v>42215</c:v>
                </c:pt>
                <c:pt idx="1111">
                  <c:v>42216</c:v>
                </c:pt>
                <c:pt idx="1112">
                  <c:v>42219</c:v>
                </c:pt>
                <c:pt idx="1113">
                  <c:v>42220</c:v>
                </c:pt>
                <c:pt idx="1114">
                  <c:v>42221</c:v>
                </c:pt>
                <c:pt idx="1115">
                  <c:v>42222</c:v>
                </c:pt>
                <c:pt idx="1116">
                  <c:v>42223</c:v>
                </c:pt>
                <c:pt idx="1117">
                  <c:v>42226</c:v>
                </c:pt>
                <c:pt idx="1118">
                  <c:v>42227</c:v>
                </c:pt>
                <c:pt idx="1119">
                  <c:v>42228</c:v>
                </c:pt>
                <c:pt idx="1120">
                  <c:v>42229</c:v>
                </c:pt>
                <c:pt idx="1121">
                  <c:v>42230</c:v>
                </c:pt>
                <c:pt idx="1122">
                  <c:v>42233</c:v>
                </c:pt>
                <c:pt idx="1123">
                  <c:v>42234</c:v>
                </c:pt>
                <c:pt idx="1124">
                  <c:v>42235</c:v>
                </c:pt>
                <c:pt idx="1125">
                  <c:v>42236</c:v>
                </c:pt>
                <c:pt idx="1126">
                  <c:v>42237</c:v>
                </c:pt>
                <c:pt idx="1127">
                  <c:v>42240</c:v>
                </c:pt>
                <c:pt idx="1128">
                  <c:v>42241</c:v>
                </c:pt>
                <c:pt idx="1129">
                  <c:v>42242</c:v>
                </c:pt>
                <c:pt idx="1130">
                  <c:v>42243</c:v>
                </c:pt>
                <c:pt idx="1131">
                  <c:v>42244</c:v>
                </c:pt>
                <c:pt idx="1132">
                  <c:v>42247</c:v>
                </c:pt>
                <c:pt idx="1133">
                  <c:v>42248</c:v>
                </c:pt>
                <c:pt idx="1134">
                  <c:v>42249</c:v>
                </c:pt>
                <c:pt idx="1135">
                  <c:v>42250</c:v>
                </c:pt>
                <c:pt idx="1136">
                  <c:v>42251</c:v>
                </c:pt>
                <c:pt idx="1137">
                  <c:v>42254</c:v>
                </c:pt>
                <c:pt idx="1138">
                  <c:v>42255</c:v>
                </c:pt>
                <c:pt idx="1139">
                  <c:v>42257</c:v>
                </c:pt>
                <c:pt idx="1140">
                  <c:v>42258</c:v>
                </c:pt>
                <c:pt idx="1141">
                  <c:v>42261</c:v>
                </c:pt>
                <c:pt idx="1142">
                  <c:v>42262</c:v>
                </c:pt>
                <c:pt idx="1143">
                  <c:v>42263</c:v>
                </c:pt>
                <c:pt idx="1144">
                  <c:v>42264</c:v>
                </c:pt>
                <c:pt idx="1145">
                  <c:v>42265</c:v>
                </c:pt>
                <c:pt idx="1146">
                  <c:v>42268</c:v>
                </c:pt>
                <c:pt idx="1147">
                  <c:v>42269</c:v>
                </c:pt>
                <c:pt idx="1148">
                  <c:v>42270</c:v>
                </c:pt>
                <c:pt idx="1149">
                  <c:v>42275</c:v>
                </c:pt>
                <c:pt idx="1150">
                  <c:v>42276</c:v>
                </c:pt>
                <c:pt idx="1151">
                  <c:v>42277</c:v>
                </c:pt>
                <c:pt idx="1152">
                  <c:v>42279</c:v>
                </c:pt>
                <c:pt idx="1153">
                  <c:v>42282</c:v>
                </c:pt>
                <c:pt idx="1154">
                  <c:v>42283</c:v>
                </c:pt>
                <c:pt idx="1155">
                  <c:v>42284</c:v>
                </c:pt>
                <c:pt idx="1156">
                  <c:v>42285</c:v>
                </c:pt>
                <c:pt idx="1157">
                  <c:v>42286</c:v>
                </c:pt>
                <c:pt idx="1158">
                  <c:v>42289</c:v>
                </c:pt>
                <c:pt idx="1159">
                  <c:v>42290</c:v>
                </c:pt>
                <c:pt idx="1160">
                  <c:v>42292</c:v>
                </c:pt>
                <c:pt idx="1161">
                  <c:v>42293</c:v>
                </c:pt>
                <c:pt idx="1162">
                  <c:v>42296</c:v>
                </c:pt>
                <c:pt idx="1163">
                  <c:v>42297</c:v>
                </c:pt>
                <c:pt idx="1164">
                  <c:v>42298</c:v>
                </c:pt>
                <c:pt idx="1165">
                  <c:v>42299</c:v>
                </c:pt>
                <c:pt idx="1166">
                  <c:v>42300</c:v>
                </c:pt>
                <c:pt idx="1167">
                  <c:v>42303</c:v>
                </c:pt>
                <c:pt idx="1168">
                  <c:v>42304</c:v>
                </c:pt>
                <c:pt idx="1169">
                  <c:v>42305</c:v>
                </c:pt>
                <c:pt idx="1170">
                  <c:v>42306</c:v>
                </c:pt>
                <c:pt idx="1171">
                  <c:v>42307</c:v>
                </c:pt>
                <c:pt idx="1172">
                  <c:v>42310</c:v>
                </c:pt>
                <c:pt idx="1173">
                  <c:v>42311</c:v>
                </c:pt>
                <c:pt idx="1174">
                  <c:v>42312</c:v>
                </c:pt>
                <c:pt idx="1175">
                  <c:v>42313</c:v>
                </c:pt>
                <c:pt idx="1176">
                  <c:v>42314</c:v>
                </c:pt>
                <c:pt idx="1177">
                  <c:v>42317</c:v>
                </c:pt>
                <c:pt idx="1178">
                  <c:v>42318</c:v>
                </c:pt>
                <c:pt idx="1179">
                  <c:v>42319</c:v>
                </c:pt>
                <c:pt idx="1180">
                  <c:v>42320</c:v>
                </c:pt>
                <c:pt idx="1181">
                  <c:v>42321</c:v>
                </c:pt>
                <c:pt idx="1182">
                  <c:v>42324</c:v>
                </c:pt>
                <c:pt idx="1183">
                  <c:v>42325</c:v>
                </c:pt>
                <c:pt idx="1184">
                  <c:v>42326</c:v>
                </c:pt>
                <c:pt idx="1185">
                  <c:v>42327</c:v>
                </c:pt>
                <c:pt idx="1186">
                  <c:v>42328</c:v>
                </c:pt>
                <c:pt idx="1187">
                  <c:v>42332</c:v>
                </c:pt>
                <c:pt idx="1188">
                  <c:v>42333</c:v>
                </c:pt>
                <c:pt idx="1189">
                  <c:v>42334</c:v>
                </c:pt>
                <c:pt idx="1190">
                  <c:v>42335</c:v>
                </c:pt>
                <c:pt idx="1191">
                  <c:v>42338</c:v>
                </c:pt>
                <c:pt idx="1192">
                  <c:v>42339</c:v>
                </c:pt>
                <c:pt idx="1193">
                  <c:v>42340</c:v>
                </c:pt>
                <c:pt idx="1194">
                  <c:v>42341</c:v>
                </c:pt>
                <c:pt idx="1195">
                  <c:v>42342</c:v>
                </c:pt>
                <c:pt idx="1196">
                  <c:v>42345</c:v>
                </c:pt>
                <c:pt idx="1197">
                  <c:v>42346</c:v>
                </c:pt>
                <c:pt idx="1198">
                  <c:v>42347</c:v>
                </c:pt>
                <c:pt idx="1199">
                  <c:v>42348</c:v>
                </c:pt>
                <c:pt idx="1200">
                  <c:v>42349</c:v>
                </c:pt>
                <c:pt idx="1201">
                  <c:v>42352</c:v>
                </c:pt>
                <c:pt idx="1202">
                  <c:v>42353</c:v>
                </c:pt>
                <c:pt idx="1203">
                  <c:v>42354</c:v>
                </c:pt>
                <c:pt idx="1204">
                  <c:v>42355</c:v>
                </c:pt>
                <c:pt idx="1205">
                  <c:v>42356</c:v>
                </c:pt>
                <c:pt idx="1206">
                  <c:v>42359</c:v>
                </c:pt>
                <c:pt idx="1207">
                  <c:v>42360</c:v>
                </c:pt>
                <c:pt idx="1208">
                  <c:v>42362</c:v>
                </c:pt>
                <c:pt idx="1209">
                  <c:v>42366</c:v>
                </c:pt>
                <c:pt idx="1210">
                  <c:v>42367</c:v>
                </c:pt>
                <c:pt idx="1211">
                  <c:v>42368</c:v>
                </c:pt>
                <c:pt idx="1212">
                  <c:v>42373</c:v>
                </c:pt>
                <c:pt idx="1213">
                  <c:v>42374</c:v>
                </c:pt>
                <c:pt idx="1214">
                  <c:v>42376</c:v>
                </c:pt>
                <c:pt idx="1215">
                  <c:v>42377</c:v>
                </c:pt>
                <c:pt idx="1216">
                  <c:v>42380</c:v>
                </c:pt>
                <c:pt idx="1217">
                  <c:v>42381</c:v>
                </c:pt>
                <c:pt idx="1218">
                  <c:v>42382</c:v>
                </c:pt>
                <c:pt idx="1219">
                  <c:v>42383</c:v>
                </c:pt>
                <c:pt idx="1220">
                  <c:v>42384</c:v>
                </c:pt>
                <c:pt idx="1221">
                  <c:v>42387</c:v>
                </c:pt>
                <c:pt idx="1222">
                  <c:v>42388</c:v>
                </c:pt>
                <c:pt idx="1223">
                  <c:v>42389</c:v>
                </c:pt>
                <c:pt idx="1224">
                  <c:v>42390</c:v>
                </c:pt>
                <c:pt idx="1225">
                  <c:v>42391</c:v>
                </c:pt>
                <c:pt idx="1226">
                  <c:v>42394</c:v>
                </c:pt>
                <c:pt idx="1227">
                  <c:v>42395</c:v>
                </c:pt>
                <c:pt idx="1228">
                  <c:v>42396</c:v>
                </c:pt>
                <c:pt idx="1229">
                  <c:v>42397</c:v>
                </c:pt>
                <c:pt idx="1230">
                  <c:v>42398</c:v>
                </c:pt>
                <c:pt idx="1231">
                  <c:v>42401</c:v>
                </c:pt>
                <c:pt idx="1232">
                  <c:v>42402</c:v>
                </c:pt>
                <c:pt idx="1233">
                  <c:v>42403</c:v>
                </c:pt>
                <c:pt idx="1234">
                  <c:v>42404</c:v>
                </c:pt>
                <c:pt idx="1235">
                  <c:v>42405</c:v>
                </c:pt>
                <c:pt idx="1236">
                  <c:v>42432</c:v>
                </c:pt>
                <c:pt idx="1237">
                  <c:v>42433</c:v>
                </c:pt>
                <c:pt idx="1238">
                  <c:v>42436</c:v>
                </c:pt>
                <c:pt idx="1239">
                  <c:v>42437</c:v>
                </c:pt>
                <c:pt idx="1240">
                  <c:v>42438</c:v>
                </c:pt>
                <c:pt idx="1241">
                  <c:v>42439</c:v>
                </c:pt>
                <c:pt idx="1242">
                  <c:v>42440</c:v>
                </c:pt>
                <c:pt idx="1243">
                  <c:v>42443</c:v>
                </c:pt>
                <c:pt idx="1244">
                  <c:v>42444</c:v>
                </c:pt>
                <c:pt idx="1245">
                  <c:v>42445</c:v>
                </c:pt>
                <c:pt idx="1246">
                  <c:v>42446</c:v>
                </c:pt>
                <c:pt idx="1247">
                  <c:v>42447</c:v>
                </c:pt>
                <c:pt idx="1248">
                  <c:v>42450</c:v>
                </c:pt>
                <c:pt idx="1249">
                  <c:v>42451</c:v>
                </c:pt>
                <c:pt idx="1250">
                  <c:v>42452</c:v>
                </c:pt>
                <c:pt idx="1251">
                  <c:v>42453</c:v>
                </c:pt>
                <c:pt idx="1252">
                  <c:v>42458</c:v>
                </c:pt>
                <c:pt idx="1253">
                  <c:v>42459</c:v>
                </c:pt>
                <c:pt idx="1254">
                  <c:v>42460</c:v>
                </c:pt>
                <c:pt idx="1255">
                  <c:v>42461</c:v>
                </c:pt>
                <c:pt idx="1256">
                  <c:v>42465</c:v>
                </c:pt>
                <c:pt idx="1257">
                  <c:v>42466</c:v>
                </c:pt>
                <c:pt idx="1258">
                  <c:v>42467</c:v>
                </c:pt>
                <c:pt idx="1259">
                  <c:v>42468</c:v>
                </c:pt>
                <c:pt idx="1260">
                  <c:v>42471</c:v>
                </c:pt>
                <c:pt idx="1261">
                  <c:v>42472</c:v>
                </c:pt>
                <c:pt idx="1262">
                  <c:v>42473</c:v>
                </c:pt>
                <c:pt idx="1263">
                  <c:v>42474</c:v>
                </c:pt>
                <c:pt idx="1264">
                  <c:v>42475</c:v>
                </c:pt>
                <c:pt idx="1265">
                  <c:v>42478</c:v>
                </c:pt>
                <c:pt idx="1266">
                  <c:v>42479</c:v>
                </c:pt>
                <c:pt idx="1267">
                  <c:v>42480</c:v>
                </c:pt>
                <c:pt idx="1268">
                  <c:v>42481</c:v>
                </c:pt>
                <c:pt idx="1269">
                  <c:v>42482</c:v>
                </c:pt>
                <c:pt idx="1270">
                  <c:v>42485</c:v>
                </c:pt>
                <c:pt idx="1271">
                  <c:v>42486</c:v>
                </c:pt>
                <c:pt idx="1272">
                  <c:v>42487</c:v>
                </c:pt>
                <c:pt idx="1273">
                  <c:v>42488</c:v>
                </c:pt>
                <c:pt idx="1274">
                  <c:v>42493</c:v>
                </c:pt>
                <c:pt idx="1275">
                  <c:v>42494</c:v>
                </c:pt>
                <c:pt idx="1276">
                  <c:v>42495</c:v>
                </c:pt>
                <c:pt idx="1277">
                  <c:v>42496</c:v>
                </c:pt>
                <c:pt idx="1278">
                  <c:v>42499</c:v>
                </c:pt>
                <c:pt idx="1279">
                  <c:v>42500</c:v>
                </c:pt>
                <c:pt idx="1280">
                  <c:v>42501</c:v>
                </c:pt>
                <c:pt idx="1281">
                  <c:v>42502</c:v>
                </c:pt>
                <c:pt idx="1282">
                  <c:v>42503</c:v>
                </c:pt>
                <c:pt idx="1283">
                  <c:v>42506</c:v>
                </c:pt>
                <c:pt idx="1284">
                  <c:v>42507</c:v>
                </c:pt>
                <c:pt idx="1285">
                  <c:v>42508</c:v>
                </c:pt>
                <c:pt idx="1286">
                  <c:v>42509</c:v>
                </c:pt>
                <c:pt idx="1287">
                  <c:v>42510</c:v>
                </c:pt>
                <c:pt idx="1288">
                  <c:v>42513</c:v>
                </c:pt>
                <c:pt idx="1289">
                  <c:v>42514</c:v>
                </c:pt>
                <c:pt idx="1290">
                  <c:v>42516</c:v>
                </c:pt>
                <c:pt idx="1291">
                  <c:v>42517</c:v>
                </c:pt>
                <c:pt idx="1292">
                  <c:v>42520</c:v>
                </c:pt>
                <c:pt idx="1293">
                  <c:v>42521</c:v>
                </c:pt>
                <c:pt idx="1294">
                  <c:v>42522</c:v>
                </c:pt>
                <c:pt idx="1295">
                  <c:v>42523</c:v>
                </c:pt>
                <c:pt idx="1296">
                  <c:v>42524</c:v>
                </c:pt>
                <c:pt idx="1297">
                  <c:v>42527</c:v>
                </c:pt>
                <c:pt idx="1298">
                  <c:v>42528</c:v>
                </c:pt>
                <c:pt idx="1299">
                  <c:v>42529</c:v>
                </c:pt>
                <c:pt idx="1300">
                  <c:v>42530</c:v>
                </c:pt>
                <c:pt idx="1301">
                  <c:v>42531</c:v>
                </c:pt>
                <c:pt idx="1302">
                  <c:v>42534</c:v>
                </c:pt>
                <c:pt idx="1303">
                  <c:v>42535</c:v>
                </c:pt>
                <c:pt idx="1304">
                  <c:v>42536</c:v>
                </c:pt>
                <c:pt idx="1305">
                  <c:v>42537</c:v>
                </c:pt>
                <c:pt idx="1306">
                  <c:v>42538</c:v>
                </c:pt>
                <c:pt idx="1307">
                  <c:v>42541</c:v>
                </c:pt>
                <c:pt idx="1308">
                  <c:v>42542</c:v>
                </c:pt>
                <c:pt idx="1309">
                  <c:v>42543</c:v>
                </c:pt>
                <c:pt idx="1310">
                  <c:v>42544</c:v>
                </c:pt>
                <c:pt idx="1311">
                  <c:v>42545</c:v>
                </c:pt>
                <c:pt idx="1312">
                  <c:v>42548</c:v>
                </c:pt>
                <c:pt idx="1313">
                  <c:v>42549</c:v>
                </c:pt>
                <c:pt idx="1314">
                  <c:v>42550</c:v>
                </c:pt>
                <c:pt idx="1315">
                  <c:v>42551</c:v>
                </c:pt>
                <c:pt idx="1316">
                  <c:v>42552</c:v>
                </c:pt>
                <c:pt idx="1317">
                  <c:v>42555</c:v>
                </c:pt>
                <c:pt idx="1318">
                  <c:v>42556</c:v>
                </c:pt>
                <c:pt idx="1319">
                  <c:v>42559</c:v>
                </c:pt>
                <c:pt idx="1320">
                  <c:v>42562</c:v>
                </c:pt>
                <c:pt idx="1321">
                  <c:v>42563</c:v>
                </c:pt>
                <c:pt idx="1322">
                  <c:v>42564</c:v>
                </c:pt>
                <c:pt idx="1323">
                  <c:v>42565</c:v>
                </c:pt>
                <c:pt idx="1324">
                  <c:v>42566</c:v>
                </c:pt>
                <c:pt idx="1325">
                  <c:v>42569</c:v>
                </c:pt>
                <c:pt idx="1326">
                  <c:v>42570</c:v>
                </c:pt>
                <c:pt idx="1327">
                  <c:v>42571</c:v>
                </c:pt>
                <c:pt idx="1328">
                  <c:v>42572</c:v>
                </c:pt>
                <c:pt idx="1329">
                  <c:v>42573</c:v>
                </c:pt>
                <c:pt idx="1330">
                  <c:v>42576</c:v>
                </c:pt>
                <c:pt idx="1331">
                  <c:v>42577</c:v>
                </c:pt>
                <c:pt idx="1332">
                  <c:v>42578</c:v>
                </c:pt>
                <c:pt idx="1333">
                  <c:v>42579</c:v>
                </c:pt>
                <c:pt idx="1334">
                  <c:v>42580</c:v>
                </c:pt>
                <c:pt idx="1335">
                  <c:v>42583</c:v>
                </c:pt>
                <c:pt idx="1336">
                  <c:v>42584</c:v>
                </c:pt>
                <c:pt idx="1337">
                  <c:v>42585</c:v>
                </c:pt>
                <c:pt idx="1338">
                  <c:v>42586</c:v>
                </c:pt>
                <c:pt idx="1339">
                  <c:v>42587</c:v>
                </c:pt>
                <c:pt idx="1340">
                  <c:v>42590</c:v>
                </c:pt>
                <c:pt idx="1341">
                  <c:v>42591</c:v>
                </c:pt>
                <c:pt idx="1342">
                  <c:v>42592</c:v>
                </c:pt>
                <c:pt idx="1343">
                  <c:v>42593</c:v>
                </c:pt>
                <c:pt idx="1344">
                  <c:v>42594</c:v>
                </c:pt>
                <c:pt idx="1345">
                  <c:v>42598</c:v>
                </c:pt>
                <c:pt idx="1346">
                  <c:v>42599</c:v>
                </c:pt>
                <c:pt idx="1347">
                  <c:v>42600</c:v>
                </c:pt>
                <c:pt idx="1348">
                  <c:v>42601</c:v>
                </c:pt>
                <c:pt idx="1349">
                  <c:v>42604</c:v>
                </c:pt>
                <c:pt idx="1350">
                  <c:v>42605</c:v>
                </c:pt>
                <c:pt idx="1351">
                  <c:v>42606</c:v>
                </c:pt>
                <c:pt idx="1352">
                  <c:v>42607</c:v>
                </c:pt>
                <c:pt idx="1353">
                  <c:v>42608</c:v>
                </c:pt>
                <c:pt idx="1354">
                  <c:v>42611</c:v>
                </c:pt>
                <c:pt idx="1355">
                  <c:v>42612</c:v>
                </c:pt>
                <c:pt idx="1356">
                  <c:v>42613</c:v>
                </c:pt>
                <c:pt idx="1357">
                  <c:v>42614</c:v>
                </c:pt>
                <c:pt idx="1358">
                  <c:v>42615</c:v>
                </c:pt>
                <c:pt idx="1359">
                  <c:v>42618</c:v>
                </c:pt>
                <c:pt idx="1360">
                  <c:v>42619</c:v>
                </c:pt>
                <c:pt idx="1361">
                  <c:v>42620</c:v>
                </c:pt>
                <c:pt idx="1362">
                  <c:v>42621</c:v>
                </c:pt>
                <c:pt idx="1363">
                  <c:v>42622</c:v>
                </c:pt>
                <c:pt idx="1364">
                  <c:v>42627</c:v>
                </c:pt>
                <c:pt idx="1365">
                  <c:v>42628</c:v>
                </c:pt>
                <c:pt idx="1366">
                  <c:v>42629</c:v>
                </c:pt>
                <c:pt idx="1367">
                  <c:v>42632</c:v>
                </c:pt>
                <c:pt idx="1368">
                  <c:v>42633</c:v>
                </c:pt>
                <c:pt idx="1369">
                  <c:v>42634</c:v>
                </c:pt>
                <c:pt idx="1370">
                  <c:v>42635</c:v>
                </c:pt>
                <c:pt idx="1371">
                  <c:v>42636</c:v>
                </c:pt>
                <c:pt idx="1372">
                  <c:v>42639</c:v>
                </c:pt>
                <c:pt idx="1373">
                  <c:v>42640</c:v>
                </c:pt>
                <c:pt idx="1374">
                  <c:v>42641</c:v>
                </c:pt>
                <c:pt idx="1375">
                  <c:v>42642</c:v>
                </c:pt>
                <c:pt idx="1376">
                  <c:v>42643</c:v>
                </c:pt>
                <c:pt idx="1377">
                  <c:v>42646</c:v>
                </c:pt>
                <c:pt idx="1378">
                  <c:v>42647</c:v>
                </c:pt>
                <c:pt idx="1379">
                  <c:v>42648</c:v>
                </c:pt>
                <c:pt idx="1380">
                  <c:v>42649</c:v>
                </c:pt>
                <c:pt idx="1381">
                  <c:v>42650</c:v>
                </c:pt>
                <c:pt idx="1382">
                  <c:v>42653</c:v>
                </c:pt>
                <c:pt idx="1383">
                  <c:v>42654</c:v>
                </c:pt>
                <c:pt idx="1384">
                  <c:v>42656</c:v>
                </c:pt>
                <c:pt idx="1385">
                  <c:v>42657</c:v>
                </c:pt>
                <c:pt idx="1386">
                  <c:v>42660</c:v>
                </c:pt>
                <c:pt idx="1387">
                  <c:v>42661</c:v>
                </c:pt>
                <c:pt idx="1388">
                  <c:v>42662</c:v>
                </c:pt>
                <c:pt idx="1389">
                  <c:v>42664</c:v>
                </c:pt>
                <c:pt idx="1390">
                  <c:v>42667</c:v>
                </c:pt>
                <c:pt idx="1391">
                  <c:v>42668</c:v>
                </c:pt>
                <c:pt idx="1392">
                  <c:v>42669</c:v>
                </c:pt>
                <c:pt idx="1393">
                  <c:v>42670</c:v>
                </c:pt>
                <c:pt idx="1394">
                  <c:v>42671</c:v>
                </c:pt>
                <c:pt idx="1395">
                  <c:v>42674</c:v>
                </c:pt>
                <c:pt idx="1396">
                  <c:v>42675</c:v>
                </c:pt>
                <c:pt idx="1397">
                  <c:v>42676</c:v>
                </c:pt>
                <c:pt idx="1398">
                  <c:v>42677</c:v>
                </c:pt>
                <c:pt idx="1399">
                  <c:v>42678</c:v>
                </c:pt>
                <c:pt idx="1400">
                  <c:v>42681</c:v>
                </c:pt>
                <c:pt idx="1401">
                  <c:v>42682</c:v>
                </c:pt>
                <c:pt idx="1402">
                  <c:v>42683</c:v>
                </c:pt>
                <c:pt idx="1403">
                  <c:v>42684</c:v>
                </c:pt>
                <c:pt idx="1404">
                  <c:v>42685</c:v>
                </c:pt>
                <c:pt idx="1405">
                  <c:v>42688</c:v>
                </c:pt>
                <c:pt idx="1406">
                  <c:v>42689</c:v>
                </c:pt>
                <c:pt idx="1407">
                  <c:v>42690</c:v>
                </c:pt>
                <c:pt idx="1408">
                  <c:v>42691</c:v>
                </c:pt>
                <c:pt idx="1409">
                  <c:v>42692</c:v>
                </c:pt>
                <c:pt idx="1410">
                  <c:v>42695</c:v>
                </c:pt>
                <c:pt idx="1411">
                  <c:v>42697</c:v>
                </c:pt>
                <c:pt idx="1412">
                  <c:v>42698</c:v>
                </c:pt>
                <c:pt idx="1413">
                  <c:v>42699</c:v>
                </c:pt>
                <c:pt idx="1414">
                  <c:v>42702</c:v>
                </c:pt>
                <c:pt idx="1415">
                  <c:v>42703</c:v>
                </c:pt>
                <c:pt idx="1416">
                  <c:v>42704</c:v>
                </c:pt>
                <c:pt idx="1417">
                  <c:v>42705</c:v>
                </c:pt>
                <c:pt idx="1418">
                  <c:v>42706</c:v>
                </c:pt>
                <c:pt idx="1419">
                  <c:v>42709</c:v>
                </c:pt>
                <c:pt idx="1420">
                  <c:v>42710</c:v>
                </c:pt>
                <c:pt idx="1421">
                  <c:v>42711</c:v>
                </c:pt>
                <c:pt idx="1422">
                  <c:v>42712</c:v>
                </c:pt>
                <c:pt idx="1423">
                  <c:v>42713</c:v>
                </c:pt>
                <c:pt idx="1424">
                  <c:v>42716</c:v>
                </c:pt>
                <c:pt idx="1425">
                  <c:v>42717</c:v>
                </c:pt>
                <c:pt idx="1426">
                  <c:v>42718</c:v>
                </c:pt>
                <c:pt idx="1427">
                  <c:v>42719</c:v>
                </c:pt>
                <c:pt idx="1428">
                  <c:v>42720</c:v>
                </c:pt>
                <c:pt idx="1429">
                  <c:v>42723</c:v>
                </c:pt>
                <c:pt idx="1430">
                  <c:v>42724</c:v>
                </c:pt>
                <c:pt idx="1431">
                  <c:v>42725</c:v>
                </c:pt>
                <c:pt idx="1432">
                  <c:v>42726</c:v>
                </c:pt>
                <c:pt idx="1433">
                  <c:v>42727</c:v>
                </c:pt>
                <c:pt idx="1434">
                  <c:v>42731</c:v>
                </c:pt>
                <c:pt idx="1435">
                  <c:v>42732</c:v>
                </c:pt>
                <c:pt idx="1436">
                  <c:v>42733</c:v>
                </c:pt>
                <c:pt idx="1437">
                  <c:v>42734</c:v>
                </c:pt>
              </c:numCache>
            </c:numRef>
          </c:cat>
          <c:val>
            <c:numRef>
              <c:f>'[BSI FINAL.xlsx]BSI Graph'!$B$3613:$B$5050</c:f>
              <c:numCache>
                <c:formatCode>0.00</c:formatCode>
                <c:ptCount val="1438"/>
                <c:pt idx="0">
                  <c:v>1481.1355368230566</c:v>
                </c:pt>
                <c:pt idx="1">
                  <c:v>1475.5206010853954</c:v>
                </c:pt>
                <c:pt idx="2">
                  <c:v>1481.2152556136302</c:v>
                </c:pt>
                <c:pt idx="3">
                  <c:v>1490.153483264223</c:v>
                </c:pt>
                <c:pt idx="4">
                  <c:v>1532.6579852472469</c:v>
                </c:pt>
                <c:pt idx="5">
                  <c:v>1538.1333008267911</c:v>
                </c:pt>
                <c:pt idx="6" formatCode="#,##0.000_);[Red]\(#,##0.000\)">
                  <c:v>1488.6528936650429</c:v>
                </c:pt>
                <c:pt idx="7" formatCode="#,##0.000_);[Red]\(#,##0.000\)">
                  <c:v>1484.9015111943613</c:v>
                </c:pt>
                <c:pt idx="8" formatCode="#,##0.000_);[Red]\(#,##0.000\)">
                  <c:v>1494.293529556353</c:v>
                </c:pt>
                <c:pt idx="9" formatCode="#,##0.000_);[Red]\(#,##0.000\)">
                  <c:v>1488.246619919212</c:v>
                </c:pt>
                <c:pt idx="10" formatCode="#,##0.000_);[Red]\(#,##0.000\)">
                  <c:v>1479.5130473034565</c:v>
                </c:pt>
                <c:pt idx="11" formatCode="#,##0.000_);[Red]\(#,##0.000\)">
                  <c:v>1475.6875039610952</c:v>
                </c:pt>
                <c:pt idx="12" formatCode="#,##0.000_);[Red]\(#,##0.000\)">
                  <c:v>1465.2476685906047</c:v>
                </c:pt>
                <c:pt idx="13" formatCode="#,##0.000_);[Red]\(#,##0.000\)">
                  <c:v>1458.3656191542884</c:v>
                </c:pt>
                <c:pt idx="14" formatCode="#,##0.000_);[Red]\(#,##0.000\)">
                  <c:v>1487.4805901483901</c:v>
                </c:pt>
                <c:pt idx="15" formatCode="#,##0.000_);[Red]\(#,##0.000\)">
                  <c:v>1486.7390605802632</c:v>
                </c:pt>
                <c:pt idx="16" formatCode="#,##0.000_);[Red]\(#,##0.000\)">
                  <c:v>1520.4201467724015</c:v>
                </c:pt>
                <c:pt idx="17" formatCode="#,##0.000_);[Red]\(#,##0.000\)">
                  <c:v>1493.9745163527339</c:v>
                </c:pt>
                <c:pt idx="18" formatCode="#,##0.000_);[Red]\(#,##0.000\)">
                  <c:v>1500.8619037887784</c:v>
                </c:pt>
                <c:pt idx="19" formatCode="#,##0.000_);[Red]\(#,##0.000\)">
                  <c:v>1478.847977975247</c:v>
                </c:pt>
                <c:pt idx="20" formatCode="#,##0.000_);[Red]\(#,##0.000\)">
                  <c:v>1475.1366854349992</c:v>
                </c:pt>
                <c:pt idx="21" formatCode="#,##0.000_);[Red]\(#,##0.000\)">
                  <c:v>1483.285200444679</c:v>
                </c:pt>
                <c:pt idx="22" formatCode="#,##0.000_);[Red]\(#,##0.000\)">
                  <c:v>1464.7392154825907</c:v>
                </c:pt>
                <c:pt idx="23" formatCode="#,##0.000_);[Red]\(#,##0.000\)">
                  <c:v>1466.8864512058078</c:v>
                </c:pt>
                <c:pt idx="24" formatCode="#,##0.000_);[Red]\(#,##0.000\)">
                  <c:v>1464.5667199551569</c:v>
                </c:pt>
                <c:pt idx="25" formatCode="#,##0.000_);[Red]\(#,##0.000\)">
                  <c:v>1462.3323233790063</c:v>
                </c:pt>
                <c:pt idx="26" formatCode="#,##0.000_);[Red]\(#,##0.000\)">
                  <c:v>1461.5915036976114</c:v>
                </c:pt>
                <c:pt idx="27" formatCode="#,##0.000_);[Red]\(#,##0.000\)">
                  <c:v>1462.4980100388009</c:v>
                </c:pt>
                <c:pt idx="28">
                  <c:v>1455.0286223323287</c:v>
                </c:pt>
                <c:pt idx="29">
                  <c:v>1448.3573370659412</c:v>
                </c:pt>
                <c:pt idx="30">
                  <c:v>1452.0895109592141</c:v>
                </c:pt>
                <c:pt idx="31">
                  <c:v>1419.6845093610339</c:v>
                </c:pt>
                <c:pt idx="32">
                  <c:v>1435.0445928939639</c:v>
                </c:pt>
                <c:pt idx="33">
                  <c:v>1429.212797828724</c:v>
                </c:pt>
                <c:pt idx="34">
                  <c:v>1420.0821620516579</c:v>
                </c:pt>
                <c:pt idx="35">
                  <c:v>1417.364</c:v>
                </c:pt>
                <c:pt idx="36" formatCode="#,##0.000_);[Red]\(#,##0.000\)">
                  <c:v>1420.4857297020976</c:v>
                </c:pt>
                <c:pt idx="37" formatCode="#,##0.000_);[Red]\(#,##0.000\)">
                  <c:v>1422.8074191020119</c:v>
                </c:pt>
                <c:pt idx="38" formatCode="#,##0.000_);[Red]\(#,##0.000\)">
                  <c:v>1414.8832341687798</c:v>
                </c:pt>
                <c:pt idx="39" formatCode="#,##0.000_);[Red]\(#,##0.000\)">
                  <c:v>1419.2837250094649</c:v>
                </c:pt>
                <c:pt idx="40" formatCode="#,##0.000_);[Red]\(#,##0.000\)">
                  <c:v>1413.0036774031471</c:v>
                </c:pt>
                <c:pt idx="41" formatCode="#,##0.000_);[Red]\(#,##0.000\)">
                  <c:v>1409.0688745488644</c:v>
                </c:pt>
                <c:pt idx="42" formatCode="#,##0.000_);[Red]\(#,##0.000\)">
                  <c:v>1411.4731761139262</c:v>
                </c:pt>
                <c:pt idx="43" formatCode="#,##0.000_);[Red]\(#,##0.000\)">
                  <c:v>1415.4412671204072</c:v>
                </c:pt>
                <c:pt idx="44" formatCode="#,##0.000_);[Red]\(#,##0.000\)">
                  <c:v>1408.2990427369066</c:v>
                </c:pt>
                <c:pt idx="45" formatCode="#,##0.000_);[Red]\(#,##0.000\)">
                  <c:v>1408.9452172404463</c:v>
                </c:pt>
                <c:pt idx="46" formatCode="#,##0.000_);[Red]\(#,##0.000\)">
                  <c:v>1405.9966082593103</c:v>
                </c:pt>
                <c:pt idx="47" formatCode="#,##0.000_);[Red]\(#,##0.000\)">
                  <c:v>1406.8822654605628</c:v>
                </c:pt>
                <c:pt idx="48" formatCode="#,##0.000_);[Red]\(#,##0.000\)">
                  <c:v>1413.5728319435573</c:v>
                </c:pt>
                <c:pt idx="49" formatCode="#,##0.000_);[Red]\(#,##0.000\)">
                  <c:v>1418.4419857196681</c:v>
                </c:pt>
                <c:pt idx="50" formatCode="#,##0.000_);[Red]\(#,##0.000\)">
                  <c:v>1422.0005342768204</c:v>
                </c:pt>
                <c:pt idx="51" formatCode="#,##0.000_);[Red]\(#,##0.000\)">
                  <c:v>1416.8586531242379</c:v>
                </c:pt>
                <c:pt idx="52" formatCode="#,##0.000_);[Red]\(#,##0.000\)">
                  <c:v>1420.4187242840894</c:v>
                </c:pt>
                <c:pt idx="53" formatCode="#,##0.000_);[Red]\(#,##0.000\)">
                  <c:v>1420.1125796439771</c:v>
                </c:pt>
                <c:pt idx="54" formatCode="#,##0.000_);[Red]\(#,##0.000\)">
                  <c:v>1422.1698071301928</c:v>
                </c:pt>
                <c:pt idx="55" formatCode="#,##0.000_);[Red]\(#,##0.000\)">
                  <c:v>1424.1639579439916</c:v>
                </c:pt>
                <c:pt idx="56" formatCode="#,##0.000_);[Red]\(#,##0.000\)">
                  <c:v>1424.7725959399563</c:v>
                </c:pt>
                <c:pt idx="57" formatCode="#,##0.000_);[Red]\(#,##0.000\)">
                  <c:v>1424.7950901825388</c:v>
                </c:pt>
                <c:pt idx="58" formatCode="#,##0.000_);[Red]\(#,##0.000\)">
                  <c:v>1420.3851887733392</c:v>
                </c:pt>
                <c:pt idx="59" formatCode="#,##0.000_);[Red]\(#,##0.000\)">
                  <c:v>1412.7390872922051</c:v>
                </c:pt>
                <c:pt idx="60" formatCode="#,##0.000_);[Red]\(#,##0.000\)">
                  <c:v>1406.4675041768414</c:v>
                </c:pt>
                <c:pt idx="61" formatCode="#,##0.000_);[Red]\(#,##0.000\)">
                  <c:v>1405.4299714974056</c:v>
                </c:pt>
                <c:pt idx="62" formatCode="#,##0.000_);[Red]\(#,##0.000\)">
                  <c:v>1403.6301590836651</c:v>
                </c:pt>
                <c:pt idx="63" formatCode="#,##0.000_);[Red]\(#,##0.000\)">
                  <c:v>1410.147780001068</c:v>
                </c:pt>
                <c:pt idx="64" formatCode="#,##0.000_);[Red]\(#,##0.000\)">
                  <c:v>1408.587434979931</c:v>
                </c:pt>
                <c:pt idx="65">
                  <c:v>1409.2391773645802</c:v>
                </c:pt>
                <c:pt idx="66">
                  <c:v>1408.4901749332478</c:v>
                </c:pt>
                <c:pt idx="67">
                  <c:v>1410.6761283020994</c:v>
                </c:pt>
                <c:pt idx="68">
                  <c:v>1414.1143171932188</c:v>
                </c:pt>
                <c:pt idx="69">
                  <c:v>1400.4662672724173</c:v>
                </c:pt>
                <c:pt idx="70" formatCode="#,##0.000_);[Red]\(#,##0.000\)">
                  <c:v>1392.9312488088485</c:v>
                </c:pt>
                <c:pt idx="71" formatCode="#,##0.000_);[Red]\(#,##0.000\)">
                  <c:v>1388.037629055442</c:v>
                </c:pt>
                <c:pt idx="72" formatCode="#,##0.000_);[Red]\(#,##0.000\)">
                  <c:v>1391.7673159321241</c:v>
                </c:pt>
                <c:pt idx="73" formatCode="#,##0.000_);[Red]\(#,##0.000\)">
                  <c:v>1399.8993800764404</c:v>
                </c:pt>
                <c:pt idx="74" formatCode="#,##0.000_);[Red]\(#,##0.000\)">
                  <c:v>1399.0917766870125</c:v>
                </c:pt>
                <c:pt idx="75">
                  <c:v>1394.0531888726118</c:v>
                </c:pt>
                <c:pt idx="76">
                  <c:v>1386.507917596344</c:v>
                </c:pt>
                <c:pt idx="77">
                  <c:v>1389.0115283033465</c:v>
                </c:pt>
                <c:pt idx="78" formatCode="#,##0.000_);[Red]\(#,##0.000\)">
                  <c:v>1387.5776846038393</c:v>
                </c:pt>
                <c:pt idx="79" formatCode="#,##0.000_);[Red]\(#,##0.000\)">
                  <c:v>1391.0212905641522</c:v>
                </c:pt>
                <c:pt idx="80" formatCode="#,##0.000_);[Red]\(#,##0.000\)">
                  <c:v>1390.2180000000001</c:v>
                </c:pt>
                <c:pt idx="81" formatCode="#,##0.000_);[Red]\(#,##0.000\)">
                  <c:v>1383.43</c:v>
                </c:pt>
                <c:pt idx="82" formatCode="#,##0.000_);[Red]\(#,##0.000\)">
                  <c:v>1382.1662457400594</c:v>
                </c:pt>
                <c:pt idx="83">
                  <c:v>1385.2619999999999</c:v>
                </c:pt>
                <c:pt idx="84">
                  <c:v>1392.5005432158264</c:v>
                </c:pt>
                <c:pt idx="85" formatCode="#,##0.000_);[Red]\(#,##0.000\)">
                  <c:v>1398.7620553442441</c:v>
                </c:pt>
                <c:pt idx="86" formatCode="#,##0.000_);[Red]\(#,##0.000\)">
                  <c:v>1396.7291779283712</c:v>
                </c:pt>
                <c:pt idx="87">
                  <c:v>1386.4880000000001</c:v>
                </c:pt>
                <c:pt idx="88">
                  <c:v>1383.9849999999999</c:v>
                </c:pt>
                <c:pt idx="89" formatCode="#,##0.000_);[Red]\(#,##0.000\)">
                  <c:v>1381.2965317372425</c:v>
                </c:pt>
                <c:pt idx="90" formatCode="#,##0.000_);[Red]\(#,##0.000\)">
                  <c:v>1380.6260625533143</c:v>
                </c:pt>
                <c:pt idx="91" formatCode="#,##0.000_);[Red]\(#,##0.000\)">
                  <c:v>1380.0374048087504</c:v>
                </c:pt>
                <c:pt idx="92">
                  <c:v>1375.9469999999999</c:v>
                </c:pt>
                <c:pt idx="93">
                  <c:v>1376.6364220840878</c:v>
                </c:pt>
                <c:pt idx="94">
                  <c:v>1378.5054824306012</c:v>
                </c:pt>
                <c:pt idx="95">
                  <c:v>1372.3155693566446</c:v>
                </c:pt>
                <c:pt idx="96">
                  <c:v>1362.152</c:v>
                </c:pt>
                <c:pt idx="97">
                  <c:v>1357.3489999999999</c:v>
                </c:pt>
                <c:pt idx="98">
                  <c:v>1359.8153911752495</c:v>
                </c:pt>
                <c:pt idx="99">
                  <c:v>1361.9755966312152</c:v>
                </c:pt>
                <c:pt idx="100">
                  <c:v>1365.5644990350686</c:v>
                </c:pt>
                <c:pt idx="101">
                  <c:v>1370.7894077465435</c:v>
                </c:pt>
                <c:pt idx="102">
                  <c:v>1357.954688377527</c:v>
                </c:pt>
                <c:pt idx="103">
                  <c:v>1357.5156469063938</c:v>
                </c:pt>
                <c:pt idx="104">
                  <c:v>1367.1750727890233</c:v>
                </c:pt>
                <c:pt idx="105">
                  <c:v>1369.6303809356436</c:v>
                </c:pt>
                <c:pt idx="106">
                  <c:v>1369.51</c:v>
                </c:pt>
                <c:pt idx="107">
                  <c:v>1370.8024374541039</c:v>
                </c:pt>
                <c:pt idx="108">
                  <c:v>1363.6437031285195</c:v>
                </c:pt>
                <c:pt idx="109">
                  <c:v>1360.91</c:v>
                </c:pt>
                <c:pt idx="110">
                  <c:v>1361.9251998675679</c:v>
                </c:pt>
                <c:pt idx="111">
                  <c:v>1357.2613548850636</c:v>
                </c:pt>
                <c:pt idx="112">
                  <c:v>1357.7532449099604</c:v>
                </c:pt>
                <c:pt idx="113">
                  <c:v>1351.495748486866</c:v>
                </c:pt>
                <c:pt idx="114">
                  <c:v>1348.2307676776225</c:v>
                </c:pt>
                <c:pt idx="115">
                  <c:v>1347.7014548274169</c:v>
                </c:pt>
                <c:pt idx="116">
                  <c:v>1346.9711650401935</c:v>
                </c:pt>
                <c:pt idx="117">
                  <c:v>1335.0060000000001</c:v>
                </c:pt>
                <c:pt idx="118">
                  <c:v>1333.5920000000001</c:v>
                </c:pt>
                <c:pt idx="119">
                  <c:v>1334.600257373919</c:v>
                </c:pt>
                <c:pt idx="120">
                  <c:v>1330.7404194771416</c:v>
                </c:pt>
                <c:pt idx="121">
                  <c:v>1327.009</c:v>
                </c:pt>
                <c:pt idx="122">
                  <c:v>1326.761</c:v>
                </c:pt>
                <c:pt idx="123">
                  <c:v>1328.1990000000001</c:v>
                </c:pt>
                <c:pt idx="124">
                  <c:v>1326.067</c:v>
                </c:pt>
                <c:pt idx="125">
                  <c:v>1324.7819999999999</c:v>
                </c:pt>
                <c:pt idx="126" formatCode="#,##0.000_);[Red]\(#,##0.000\)">
                  <c:v>1320.2298942829214</c:v>
                </c:pt>
                <c:pt idx="127" formatCode="#,##0.000_);[Red]\(#,##0.000\)">
                  <c:v>1309.9512361562056</c:v>
                </c:pt>
                <c:pt idx="128" formatCode="#,##0.000_);[Red]\(#,##0.000\)">
                  <c:v>1309.0429972298411</c:v>
                </c:pt>
                <c:pt idx="129" formatCode="#,##0.000_);[Red]\(#,##0.000\)">
                  <c:v>1310.58900485869</c:v>
                </c:pt>
                <c:pt idx="130" formatCode="#,##0.000_);[Red]\(#,##0.000\)">
                  <c:v>1320.34</c:v>
                </c:pt>
                <c:pt idx="131" formatCode="#,##0.000_);[Red]\(#,##0.000\)">
                  <c:v>1330.46</c:v>
                </c:pt>
                <c:pt idx="132" formatCode="#,##0.000_);[Red]\(#,##0.000\)">
                  <c:v>1343.365</c:v>
                </c:pt>
                <c:pt idx="133" formatCode="#,##0.000_);[Red]\(#,##0.000\)">
                  <c:v>1341.3889999999999</c:v>
                </c:pt>
                <c:pt idx="134" formatCode="#,##0.000_);[Red]\(#,##0.000\)">
                  <c:v>1338.989</c:v>
                </c:pt>
                <c:pt idx="135">
                  <c:v>1338.4894398486379</c:v>
                </c:pt>
                <c:pt idx="136" formatCode="#,##0.000_);[Red]\(#,##0.000\)">
                  <c:v>1336.1837764810189</c:v>
                </c:pt>
                <c:pt idx="137" formatCode="#,##0.000_);[Red]\(#,##0.000\)">
                  <c:v>1336.6171692143676</c:v>
                </c:pt>
                <c:pt idx="138" formatCode="#,##0.000_);[Red]\(#,##0.000\)">
                  <c:v>1333.8379729399992</c:v>
                </c:pt>
                <c:pt idx="139" formatCode="#,##0.000_);[Red]\(#,##0.000\)">
                  <c:v>1327.4086927571532</c:v>
                </c:pt>
                <c:pt idx="140">
                  <c:v>1323.6821673008537</c:v>
                </c:pt>
                <c:pt idx="141" formatCode="#,##0.000_);[Red]\(#,##0.000\)">
                  <c:v>1317.9664557193282</c:v>
                </c:pt>
                <c:pt idx="142">
                  <c:v>1326.6237382062786</c:v>
                </c:pt>
                <c:pt idx="143">
                  <c:v>1323.4853935228182</c:v>
                </c:pt>
                <c:pt idx="144">
                  <c:v>1319.4298308075902</c:v>
                </c:pt>
                <c:pt idx="145">
                  <c:v>1318.4490000000001</c:v>
                </c:pt>
                <c:pt idx="146">
                  <c:v>1318.56</c:v>
                </c:pt>
                <c:pt idx="147">
                  <c:v>1310.6785086563038</c:v>
                </c:pt>
                <c:pt idx="148">
                  <c:v>1306.2426026468104</c:v>
                </c:pt>
                <c:pt idx="149">
                  <c:v>1301.4690872785563</c:v>
                </c:pt>
                <c:pt idx="150">
                  <c:v>1305.7410659633133</c:v>
                </c:pt>
                <c:pt idx="151">
                  <c:v>1305.3513880880621</c:v>
                </c:pt>
                <c:pt idx="152" formatCode="#,##0.000_);[Red]\(#,##0.000\)">
                  <c:v>1296.6656070029728</c:v>
                </c:pt>
                <c:pt idx="153">
                  <c:v>1296.242</c:v>
                </c:pt>
                <c:pt idx="154" formatCode="#,##0.000_);[Red]\(#,##0.000\)">
                  <c:v>1299.6924931116721</c:v>
                </c:pt>
                <c:pt idx="155" formatCode="#,##0.000_);[Red]\(#,##0.000\)">
                  <c:v>1296.0881591849839</c:v>
                </c:pt>
                <c:pt idx="156">
                  <c:v>1295.198999302241</c:v>
                </c:pt>
                <c:pt idx="157" formatCode="#,##0.000_);[Red]\(#,##0.000\)">
                  <c:v>1296.1992613970565</c:v>
                </c:pt>
                <c:pt idx="158" formatCode="#,##0.000_);[Red]\(#,##0.000\)">
                  <c:v>1290.7687907789229</c:v>
                </c:pt>
                <c:pt idx="159">
                  <c:v>1285.10780808187</c:v>
                </c:pt>
                <c:pt idx="160" formatCode="#,##0.000_);[Red]\(#,##0.000\)">
                  <c:v>1280.3558744771667</c:v>
                </c:pt>
                <c:pt idx="161" formatCode="#,##0.000_);[Red]\(#,##0.000\)">
                  <c:v>1287.5206895801841</c:v>
                </c:pt>
                <c:pt idx="162" formatCode="#,##0.000_);[Red]\(#,##0.000\)">
                  <c:v>1273.5250829540203</c:v>
                </c:pt>
                <c:pt idx="163" formatCode="#,##0.000_);[Red]\(#,##0.000\)">
                  <c:v>1273.1373290201925</c:v>
                </c:pt>
                <c:pt idx="164" formatCode="#,##0.000_);[Red]\(#,##0.000\)">
                  <c:v>1266.7317085623392</c:v>
                </c:pt>
                <c:pt idx="165">
                  <c:v>1282.49</c:v>
                </c:pt>
                <c:pt idx="166">
                  <c:v>1271.3044189467612</c:v>
                </c:pt>
                <c:pt idx="167">
                  <c:v>1270.1805742847921</c:v>
                </c:pt>
                <c:pt idx="168">
                  <c:v>1268.3297101572887</c:v>
                </c:pt>
                <c:pt idx="169">
                  <c:v>1267.9681042254715</c:v>
                </c:pt>
                <c:pt idx="170" formatCode="#,##0.000_);[Red]\(#,##0.000\)">
                  <c:v>1247.2743790930558</c:v>
                </c:pt>
                <c:pt idx="171">
                  <c:v>1244.4661863634853</c:v>
                </c:pt>
                <c:pt idx="172">
                  <c:v>1240.6564875977381</c:v>
                </c:pt>
                <c:pt idx="173" formatCode="#,##0.000_);[Red]\(#,##0.000\)">
                  <c:v>1243.042482519068</c:v>
                </c:pt>
                <c:pt idx="174" formatCode="#,##0.000_);[Red]\(#,##0.000\)">
                  <c:v>1244.3269527372217</c:v>
                </c:pt>
                <c:pt idx="175" formatCode="#,##0.000_);[Red]\(#,##0.000\)">
                  <c:v>1240.7458562178645</c:v>
                </c:pt>
                <c:pt idx="176" formatCode="#,##0.000_);[Red]\(#,##0.000\)">
                  <c:v>1240.6916890323596</c:v>
                </c:pt>
                <c:pt idx="177">
                  <c:v>1234.7914074527403</c:v>
                </c:pt>
                <c:pt idx="178">
                  <c:v>1242.696635082279</c:v>
                </c:pt>
                <c:pt idx="179">
                  <c:v>1237.4110977790781</c:v>
                </c:pt>
                <c:pt idx="180">
                  <c:v>1233.9277581553497</c:v>
                </c:pt>
                <c:pt idx="181">
                  <c:v>1233.5705274463817</c:v>
                </c:pt>
                <c:pt idx="182">
                  <c:v>1229.6300000000001</c:v>
                </c:pt>
                <c:pt idx="183">
                  <c:v>1227.425846379366</c:v>
                </c:pt>
                <c:pt idx="184" formatCode="#,##0.000_);[Red]\(#,##0.000\)">
                  <c:v>1231.0497037393529</c:v>
                </c:pt>
                <c:pt idx="185" formatCode="#,##0.000_);[Red]\(#,##0.000\)">
                  <c:v>1225.9700775469644</c:v>
                </c:pt>
                <c:pt idx="186">
                  <c:v>1209.8951464113636</c:v>
                </c:pt>
                <c:pt idx="187">
                  <c:v>1205.4353402211291</c:v>
                </c:pt>
                <c:pt idx="188">
                  <c:v>1217.2343920679612</c:v>
                </c:pt>
                <c:pt idx="189" formatCode="#,##0.000_);[Red]\(#,##0.000\)">
                  <c:v>1217.973797399628</c:v>
                </c:pt>
                <c:pt idx="190" formatCode="#,##0.000_);[Red]\(#,##0.000\)">
                  <c:v>1218.8816369938622</c:v>
                </c:pt>
                <c:pt idx="191" formatCode="#,##0.000_);[Red]\(#,##0.000\)">
                  <c:v>1220.459969600709</c:v>
                </c:pt>
                <c:pt idx="192" formatCode="#,##0.000_);[Red]\(#,##0.000\)">
                  <c:v>1216.8836068708326</c:v>
                </c:pt>
                <c:pt idx="193" formatCode="#,##0.000_);[Red]\(#,##0.000\)">
                  <c:v>1218.2516744340353</c:v>
                </c:pt>
                <c:pt idx="194">
                  <c:v>1218.2585344178276</c:v>
                </c:pt>
                <c:pt idx="195">
                  <c:v>1215.1076461071361</c:v>
                </c:pt>
                <c:pt idx="196">
                  <c:v>1214.4291857111641</c:v>
                </c:pt>
                <c:pt idx="197">
                  <c:v>1212.6615479497257</c:v>
                </c:pt>
                <c:pt idx="198">
                  <c:v>1209.6579558481224</c:v>
                </c:pt>
                <c:pt idx="199">
                  <c:v>1206.3113146923668</c:v>
                </c:pt>
                <c:pt idx="200">
                  <c:v>1205.1825383012535</c:v>
                </c:pt>
                <c:pt idx="201">
                  <c:v>1200.1085606696397</c:v>
                </c:pt>
                <c:pt idx="202" formatCode="#,##0.000_);[Red]\(#,##0.000\)">
                  <c:v>1196.3760234603337</c:v>
                </c:pt>
                <c:pt idx="203" formatCode="#,##0.000_);[Red]\(#,##0.000\)">
                  <c:v>1192.4357550334414</c:v>
                </c:pt>
                <c:pt idx="204" formatCode="#,##0.000_);[Red]\(#,##0.000\)">
                  <c:v>1191.7294057197057</c:v>
                </c:pt>
                <c:pt idx="205">
                  <c:v>1189.68147543996</c:v>
                </c:pt>
                <c:pt idx="206">
                  <c:v>1187.457309560783</c:v>
                </c:pt>
                <c:pt idx="207">
                  <c:v>1187.2471443516272</c:v>
                </c:pt>
                <c:pt idx="208">
                  <c:v>1184.0403032781112</c:v>
                </c:pt>
                <c:pt idx="209">
                  <c:v>1186.6215006417797</c:v>
                </c:pt>
                <c:pt idx="210">
                  <c:v>1178.7960957661751</c:v>
                </c:pt>
                <c:pt idx="211">
                  <c:v>1173.6632762275044</c:v>
                </c:pt>
                <c:pt idx="212">
                  <c:v>1177.0378007425977</c:v>
                </c:pt>
                <c:pt idx="213">
                  <c:v>1175.9715238236597</c:v>
                </c:pt>
                <c:pt idx="214">
                  <c:v>1174.8112051208304</c:v>
                </c:pt>
                <c:pt idx="215">
                  <c:v>1175.302414516012</c:v>
                </c:pt>
                <c:pt idx="216">
                  <c:v>1166.0552608568375</c:v>
                </c:pt>
                <c:pt idx="217" formatCode="#,##0.000_);[Red]\(#,##0.000\)">
                  <c:v>1167.1020086968831</c:v>
                </c:pt>
                <c:pt idx="218" formatCode="#,##0.000_);[Red]\(#,##0.000\)">
                  <c:v>1167.1599211163418</c:v>
                </c:pt>
                <c:pt idx="219" formatCode="#,##0.000_);[Red]\(#,##0.000\)">
                  <c:v>1165.8840980271113</c:v>
                </c:pt>
                <c:pt idx="220">
                  <c:v>1168.2162264966241</c:v>
                </c:pt>
                <c:pt idx="221">
                  <c:v>1171.5750806017832</c:v>
                </c:pt>
                <c:pt idx="222">
                  <c:v>1178.3407709170406</c:v>
                </c:pt>
                <c:pt idx="223">
                  <c:v>1195.9148268976637</c:v>
                </c:pt>
                <c:pt idx="224">
                  <c:v>1212.1631178652187</c:v>
                </c:pt>
                <c:pt idx="225">
                  <c:v>1225.6080697082323</c:v>
                </c:pt>
                <c:pt idx="226">
                  <c:v>1225.4608570173191</c:v>
                </c:pt>
                <c:pt idx="227">
                  <c:v>1224.4821957736788</c:v>
                </c:pt>
                <c:pt idx="228">
                  <c:v>1205.0462467036584</c:v>
                </c:pt>
                <c:pt idx="229">
                  <c:v>1184.5313396396898</c:v>
                </c:pt>
                <c:pt idx="230">
                  <c:v>1187.4757064751427</c:v>
                </c:pt>
                <c:pt idx="231">
                  <c:v>1198.5030720992099</c:v>
                </c:pt>
                <c:pt idx="232">
                  <c:v>1189.4109577712459</c:v>
                </c:pt>
                <c:pt idx="233">
                  <c:v>1190.4390364563126</c:v>
                </c:pt>
                <c:pt idx="234">
                  <c:v>1196.2704293439158</c:v>
                </c:pt>
                <c:pt idx="235">
                  <c:v>1196.8253317560366</c:v>
                </c:pt>
                <c:pt idx="236">
                  <c:v>1194.5664353132299</c:v>
                </c:pt>
                <c:pt idx="237">
                  <c:v>1187.4166428841254</c:v>
                </c:pt>
                <c:pt idx="238" formatCode="#,##0.000_);[Red]\(#,##0.000\)">
                  <c:v>1184.5594540065292</c:v>
                </c:pt>
                <c:pt idx="239" formatCode="#,##0.000_);[Red]\(#,##0.000\)">
                  <c:v>1183.7023572270243</c:v>
                </c:pt>
                <c:pt idx="240" formatCode="#,##0.000_);[Red]\(#,##0.000\)">
                  <c:v>1180.1205614716791</c:v>
                </c:pt>
                <c:pt idx="241" formatCode="#,##0.000_);[Red]\(#,##0.000\)">
                  <c:v>1176.6980464787509</c:v>
                </c:pt>
                <c:pt idx="242" formatCode="#,##0.000_);[Red]\(#,##0.000\)">
                  <c:v>1176.5563436112789</c:v>
                </c:pt>
                <c:pt idx="243" formatCode="#,##0.000_);[Red]\(#,##0.000\)">
                  <c:v>1180.0212488398836</c:v>
                </c:pt>
                <c:pt idx="244">
                  <c:v>1178.9549323027502</c:v>
                </c:pt>
                <c:pt idx="245">
                  <c:v>1177.9687901655989</c:v>
                </c:pt>
                <c:pt idx="246">
                  <c:v>1174.7649488547236</c:v>
                </c:pt>
                <c:pt idx="247">
                  <c:v>1174.485530110747</c:v>
                </c:pt>
                <c:pt idx="248">
                  <c:v>1170.2233621832388</c:v>
                </c:pt>
                <c:pt idx="249">
                  <c:v>1171.8598665667985</c:v>
                </c:pt>
                <c:pt idx="250" formatCode="#,##0.000_);[Red]\(#,##0.000\)">
                  <c:v>1168.2276216151154</c:v>
                </c:pt>
                <c:pt idx="251" formatCode="#,##0.000_);[Red]\(#,##0.000\)">
                  <c:v>1172.0161708129347</c:v>
                </c:pt>
                <c:pt idx="252">
                  <c:v>1166.4801777569733</c:v>
                </c:pt>
                <c:pt idx="253" formatCode="#,##0.000_);[Red]\(#,##0.000\)">
                  <c:v>1169.119380792187</c:v>
                </c:pt>
                <c:pt idx="254">
                  <c:v>1168.1526867974426</c:v>
                </c:pt>
                <c:pt idx="255" formatCode="#,##0.000_);[Red]\(#,##0.000\)">
                  <c:v>1169.9432957076251</c:v>
                </c:pt>
                <c:pt idx="256" formatCode="#,##0.000_);[Red]\(#,##0.000\)">
                  <c:v>1170.062989896504</c:v>
                </c:pt>
                <c:pt idx="257">
                  <c:v>1169.9537328164745</c:v>
                </c:pt>
                <c:pt idx="258">
                  <c:v>1169.378946275566</c:v>
                </c:pt>
                <c:pt idx="259">
                  <c:v>1167.8560490228251</c:v>
                </c:pt>
                <c:pt idx="260">
                  <c:v>1163.9251573459353</c:v>
                </c:pt>
                <c:pt idx="261">
                  <c:v>1166.6477695170577</c:v>
                </c:pt>
                <c:pt idx="262" formatCode="#,##0.000_);[Red]\(#,##0.000\)">
                  <c:v>1165.9278388446098</c:v>
                </c:pt>
                <c:pt idx="263" formatCode="#,##0.000_);[Red]\(#,##0.000\)">
                  <c:v>1166.204186893556</c:v>
                </c:pt>
                <c:pt idx="264">
                  <c:v>1166.9100000000001</c:v>
                </c:pt>
                <c:pt idx="265">
                  <c:v>1169.3649783177689</c:v>
                </c:pt>
                <c:pt idx="266">
                  <c:v>1170.1752273063912</c:v>
                </c:pt>
                <c:pt idx="267">
                  <c:v>1172.0069060367732</c:v>
                </c:pt>
                <c:pt idx="268">
                  <c:v>1180.67</c:v>
                </c:pt>
                <c:pt idx="269">
                  <c:v>1184.2407027795432</c:v>
                </c:pt>
                <c:pt idx="270">
                  <c:v>1184.0630443817679</c:v>
                </c:pt>
                <c:pt idx="271">
                  <c:v>1184.4216116431223</c:v>
                </c:pt>
                <c:pt idx="272">
                  <c:v>1183.3816026244049</c:v>
                </c:pt>
                <c:pt idx="273">
                  <c:v>1187.5909897085453</c:v>
                </c:pt>
                <c:pt idx="274">
                  <c:v>1185.0544250758899</c:v>
                </c:pt>
                <c:pt idx="275">
                  <c:v>1188.3276044386444</c:v>
                </c:pt>
                <c:pt idx="276">
                  <c:v>1191.3399999999999</c:v>
                </c:pt>
                <c:pt idx="277">
                  <c:v>1196.0239999999999</c:v>
                </c:pt>
                <c:pt idx="278">
                  <c:v>1200.5212301553527</c:v>
                </c:pt>
                <c:pt idx="279">
                  <c:v>1193.0278461955461</c:v>
                </c:pt>
                <c:pt idx="280">
                  <c:v>1196.0385492499477</c:v>
                </c:pt>
                <c:pt idx="281">
                  <c:v>1196.9720455792217</c:v>
                </c:pt>
                <c:pt idx="282">
                  <c:v>1201.0721563004654</c:v>
                </c:pt>
                <c:pt idx="283">
                  <c:v>1226.1016770035699</c:v>
                </c:pt>
                <c:pt idx="284">
                  <c:v>1225.9412035833293</c:v>
                </c:pt>
                <c:pt idx="285">
                  <c:v>1212.9538255818441</c:v>
                </c:pt>
                <c:pt idx="286">
                  <c:v>1214.0120540501007</c:v>
                </c:pt>
                <c:pt idx="287">
                  <c:v>1211.8713754615126</c:v>
                </c:pt>
                <c:pt idx="288">
                  <c:v>1213.8638618505815</c:v>
                </c:pt>
                <c:pt idx="289">
                  <c:v>1211.4897586074374</c:v>
                </c:pt>
                <c:pt idx="290">
                  <c:v>1212.1240758997353</c:v>
                </c:pt>
                <c:pt idx="291">
                  <c:v>1214.0347638719718</c:v>
                </c:pt>
                <c:pt idx="292">
                  <c:v>1207.5785213917629</c:v>
                </c:pt>
                <c:pt idx="293">
                  <c:v>1211.6767592413912</c:v>
                </c:pt>
                <c:pt idx="294">
                  <c:v>1214.3501554308957</c:v>
                </c:pt>
                <c:pt idx="295">
                  <c:v>1207.1302226739294</c:v>
                </c:pt>
                <c:pt idx="296">
                  <c:v>1214.0359265769093</c:v>
                </c:pt>
                <c:pt idx="297">
                  <c:v>1212.2042967199493</c:v>
                </c:pt>
                <c:pt idx="298">
                  <c:v>1221.3327380422602</c:v>
                </c:pt>
                <c:pt idx="299">
                  <c:v>1217.282245468728</c:v>
                </c:pt>
                <c:pt idx="300">
                  <c:v>1220.8847207787026</c:v>
                </c:pt>
                <c:pt idx="301">
                  <c:v>1221.1637856246839</c:v>
                </c:pt>
                <c:pt idx="302">
                  <c:v>1224.3095386425466</c:v>
                </c:pt>
                <c:pt idx="303" formatCode="#,##0.000_);[Red]\(#,##0.000\)">
                  <c:v>1224.763231762422</c:v>
                </c:pt>
                <c:pt idx="304" formatCode="#,##0.000_);[Red]\(#,##0.000\)">
                  <c:v>1205.3850755090323</c:v>
                </c:pt>
                <c:pt idx="305" formatCode="#,##0.000_);[Red]\(#,##0.000\)">
                  <c:v>1201.1954806742417</c:v>
                </c:pt>
                <c:pt idx="306" formatCode="#,##0.000_);[Red]\(#,##0.000\)">
                  <c:v>1202.5836303207559</c:v>
                </c:pt>
                <c:pt idx="307" formatCode="#,##0.000_);[Red]\(#,##0.000\)">
                  <c:v>1200.470833736588</c:v>
                </c:pt>
                <c:pt idx="308" formatCode="#,##0.000_);[Red]\(#,##0.000\)">
                  <c:v>1194.9813761037317</c:v>
                </c:pt>
                <c:pt idx="309" formatCode="#,##0.000_);[Red]\(#,##0.000\)">
                  <c:v>1189.1960947478804</c:v>
                </c:pt>
                <c:pt idx="310">
                  <c:v>1189.72</c:v>
                </c:pt>
                <c:pt idx="311">
                  <c:v>1185.5699584117194</c:v>
                </c:pt>
                <c:pt idx="312">
                  <c:v>1180.4104597554485</c:v>
                </c:pt>
                <c:pt idx="313">
                  <c:v>1173.5679811806101</c:v>
                </c:pt>
                <c:pt idx="314" formatCode="#,##0.000_);[Red]\(#,##0.000\)">
                  <c:v>1175.9192410345913</c:v>
                </c:pt>
                <c:pt idx="315">
                  <c:v>1169.5256500017579</c:v>
                </c:pt>
                <c:pt idx="316">
                  <c:v>1177.1985321342709</c:v>
                </c:pt>
                <c:pt idx="317">
                  <c:v>1180.7459458358846</c:v>
                </c:pt>
                <c:pt idx="318">
                  <c:v>1182.3736306135929</c:v>
                </c:pt>
                <c:pt idx="319" formatCode="#,##0.000_);[Red]\(#,##0.000\)">
                  <c:v>1186.9678555397527</c:v>
                </c:pt>
                <c:pt idx="320" formatCode="#,##0.000_);[Red]\(#,##0.000\)">
                  <c:v>1188.2083098382475</c:v>
                </c:pt>
                <c:pt idx="321">
                  <c:v>1183.77</c:v>
                </c:pt>
                <c:pt idx="322" formatCode="#,##0.000_);[Red]\(#,##0.000\)">
                  <c:v>1177.8674081893753</c:v>
                </c:pt>
                <c:pt idx="323">
                  <c:v>1183.9602282419166</c:v>
                </c:pt>
                <c:pt idx="324">
                  <c:v>1180.6551894315724</c:v>
                </c:pt>
                <c:pt idx="325">
                  <c:v>1180.1620894208961</c:v>
                </c:pt>
                <c:pt idx="326">
                  <c:v>1177.7862757031407</c:v>
                </c:pt>
                <c:pt idx="327">
                  <c:v>1178.854</c:v>
                </c:pt>
                <c:pt idx="328">
                  <c:v>1176.8820767270779</c:v>
                </c:pt>
                <c:pt idx="329">
                  <c:v>1178.1442929854613</c:v>
                </c:pt>
                <c:pt idx="330">
                  <c:v>1177.2812483423768</c:v>
                </c:pt>
                <c:pt idx="331">
                  <c:v>1174.6070154636507</c:v>
                </c:pt>
                <c:pt idx="332">
                  <c:v>1173.23</c:v>
                </c:pt>
                <c:pt idx="333" formatCode="#,##0.000_);[Red]\(#,##0.000\)">
                  <c:v>1168.8745167350069</c:v>
                </c:pt>
                <c:pt idx="334" formatCode="#,##0.000_);[Red]\(#,##0.000\)">
                  <c:v>1164.807189743105</c:v>
                </c:pt>
                <c:pt idx="335" formatCode="#,##0.000_);[Red]\(#,##0.000\)">
                  <c:v>1154.1125284233499</c:v>
                </c:pt>
                <c:pt idx="336" formatCode="#,##0.000_);[Red]\(#,##0.000\)">
                  <c:v>1164.0724855016213</c:v>
                </c:pt>
                <c:pt idx="337">
                  <c:v>1168.3862729927514</c:v>
                </c:pt>
                <c:pt idx="338">
                  <c:v>1163.977087408211</c:v>
                </c:pt>
                <c:pt idx="339">
                  <c:v>1157.4252590132232</c:v>
                </c:pt>
                <c:pt idx="340">
                  <c:v>1150.7534530412133</c:v>
                </c:pt>
                <c:pt idx="341">
                  <c:v>1143.9440509218466</c:v>
                </c:pt>
                <c:pt idx="342">
                  <c:v>1148.618792246715</c:v>
                </c:pt>
                <c:pt idx="343">
                  <c:v>1151.1200764825592</c:v>
                </c:pt>
                <c:pt idx="344">
                  <c:v>1148.5375165841417</c:v>
                </c:pt>
                <c:pt idx="345">
                  <c:v>1154.4917304720379</c:v>
                </c:pt>
                <c:pt idx="346">
                  <c:v>1154.1658045841586</c:v>
                </c:pt>
                <c:pt idx="347" formatCode="#,##0.000_);[Red]\(#,##0.000\)">
                  <c:v>1155.7154434037948</c:v>
                </c:pt>
                <c:pt idx="348" formatCode="#,##0.000_);[Red]\(#,##0.000\)">
                  <c:v>1148.9684867262911</c:v>
                </c:pt>
                <c:pt idx="349" formatCode="#,##0.000_);[Red]\(#,##0.000\)">
                  <c:v>1152.7775311465796</c:v>
                </c:pt>
                <c:pt idx="350" formatCode="#,##0.000_);[Red]\(#,##0.000\)">
                  <c:v>1152.9640022078636</c:v>
                </c:pt>
                <c:pt idx="351" formatCode="#,##0.000_);[Red]\(#,##0.000\)">
                  <c:v>1151.8372655011146</c:v>
                </c:pt>
                <c:pt idx="352" formatCode="#,##0.000_);[Red]\(#,##0.000\)">
                  <c:v>1148.796852755831</c:v>
                </c:pt>
                <c:pt idx="353" formatCode="#,##0.000_);[Red]\(#,##0.000\)">
                  <c:v>1149.163</c:v>
                </c:pt>
                <c:pt idx="354" formatCode="#,##0.000_);[Red]\(#,##0.000\)">
                  <c:v>1151.1351343036793</c:v>
                </c:pt>
                <c:pt idx="355" formatCode="#,##0.000_);[Red]\(#,##0.000\)">
                  <c:v>1143.019758881318</c:v>
                </c:pt>
                <c:pt idx="356">
                  <c:v>1147.0602848659762</c:v>
                </c:pt>
                <c:pt idx="357" formatCode="#,##0.000_);[Red]\(#,##0.000\)">
                  <c:v>1142.3405993214117</c:v>
                </c:pt>
                <c:pt idx="358" formatCode="#,##0.000_);[Red]\(#,##0.000\)">
                  <c:v>1143.0035624344612</c:v>
                </c:pt>
                <c:pt idx="359" formatCode="#,##0.000_);[Red]\(#,##0.000\)">
                  <c:v>1137.3416744839731</c:v>
                </c:pt>
                <c:pt idx="360" formatCode="#,##0.000_);[Red]\(#,##0.000\)">
                  <c:v>1137.9605581632361</c:v>
                </c:pt>
                <c:pt idx="361">
                  <c:v>1139.3800000000001</c:v>
                </c:pt>
                <c:pt idx="362" formatCode="#,##0.000_);[Red]\(#,##0.000\)">
                  <c:v>1135.2486354835414</c:v>
                </c:pt>
                <c:pt idx="363" formatCode="#,##0.000_);[Red]\(#,##0.000\)">
                  <c:v>1142.7408867229572</c:v>
                </c:pt>
                <c:pt idx="364" formatCode="#,##0.000_);[Red]\(#,##0.000\)">
                  <c:v>1142.4051201218863</c:v>
                </c:pt>
                <c:pt idx="365" formatCode="#,##0.000_);[Red]\(#,##0.000\)">
                  <c:v>1148.5435221354414</c:v>
                </c:pt>
                <c:pt idx="366" formatCode="#,##0.000_);[Red]\(#,##0.000\)">
                  <c:v>1150.2468131738758</c:v>
                </c:pt>
                <c:pt idx="367">
                  <c:v>1148.6975935797659</c:v>
                </c:pt>
                <c:pt idx="368">
                  <c:v>1151.2491125022366</c:v>
                </c:pt>
                <c:pt idx="369">
                  <c:v>1142.8682758104273</c:v>
                </c:pt>
                <c:pt idx="370">
                  <c:v>1142.4209176538402</c:v>
                </c:pt>
                <c:pt idx="371">
                  <c:v>1142.55</c:v>
                </c:pt>
                <c:pt idx="372">
                  <c:v>1147.2454898589674</c:v>
                </c:pt>
                <c:pt idx="373">
                  <c:v>1152.5250753153616</c:v>
                </c:pt>
                <c:pt idx="374">
                  <c:v>1150.0450748157095</c:v>
                </c:pt>
                <c:pt idx="375">
                  <c:v>1158.5461106550115</c:v>
                </c:pt>
                <c:pt idx="376">
                  <c:v>1158.9221761802962</c:v>
                </c:pt>
                <c:pt idx="377">
                  <c:v>1160.1616486547221</c:v>
                </c:pt>
                <c:pt idx="378">
                  <c:v>1154.2930700834117</c:v>
                </c:pt>
                <c:pt idx="379">
                  <c:v>1147.8499292381282</c:v>
                </c:pt>
                <c:pt idx="380">
                  <c:v>1145.7695445374627</c:v>
                </c:pt>
                <c:pt idx="381">
                  <c:v>1148.2426094049567</c:v>
                </c:pt>
                <c:pt idx="382">
                  <c:v>1143.8104133446502</c:v>
                </c:pt>
                <c:pt idx="383">
                  <c:v>1145.8684836950576</c:v>
                </c:pt>
                <c:pt idx="384">
                  <c:v>1149.0571186724835</c:v>
                </c:pt>
                <c:pt idx="385">
                  <c:v>1147.0653877983921</c:v>
                </c:pt>
                <c:pt idx="386">
                  <c:v>1145.6418271276639</c:v>
                </c:pt>
                <c:pt idx="387">
                  <c:v>1143.9476833608198</c:v>
                </c:pt>
                <c:pt idx="388">
                  <c:v>1143.9511145364925</c:v>
                </c:pt>
                <c:pt idx="389">
                  <c:v>1143.5490085229856</c:v>
                </c:pt>
                <c:pt idx="390">
                  <c:v>1139.7064070347544</c:v>
                </c:pt>
                <c:pt idx="391" formatCode="#,##0.000_);[Red]\(#,##0.000\)">
                  <c:v>1134.711</c:v>
                </c:pt>
                <c:pt idx="392">
                  <c:v>1131.2785188764124</c:v>
                </c:pt>
                <c:pt idx="393">
                  <c:v>1134.6607931741491</c:v>
                </c:pt>
                <c:pt idx="394">
                  <c:v>1132.7743953318882</c:v>
                </c:pt>
                <c:pt idx="395">
                  <c:v>1130.114793726673</c:v>
                </c:pt>
                <c:pt idx="396">
                  <c:v>1124.6444882514857</c:v>
                </c:pt>
                <c:pt idx="397">
                  <c:v>1122.4088399697548</c:v>
                </c:pt>
                <c:pt idx="398">
                  <c:v>1124.5869263412621</c:v>
                </c:pt>
                <c:pt idx="399">
                  <c:v>1124.2650000000001</c:v>
                </c:pt>
                <c:pt idx="400">
                  <c:v>1124.1559999999999</c:v>
                </c:pt>
                <c:pt idx="401" formatCode="#,##0.000_);[Red]\(#,##0.000\)">
                  <c:v>1122.332852106473</c:v>
                </c:pt>
                <c:pt idx="402" formatCode="#,##0.000_);[Red]\(#,##0.000\)">
                  <c:v>1122.7002996928234</c:v>
                </c:pt>
                <c:pt idx="403" formatCode="#,##0.000_);[Red]\(#,##0.000\)">
                  <c:v>1122.8647255560268</c:v>
                </c:pt>
                <c:pt idx="404" formatCode="#,##0.000_);[Red]\(#,##0.000\)">
                  <c:v>1126.3240843806364</c:v>
                </c:pt>
                <c:pt idx="405" formatCode="#,##0.000_);[Red]\(#,##0.000\)">
                  <c:v>1126.96</c:v>
                </c:pt>
                <c:pt idx="406">
                  <c:v>1127.9535806487111</c:v>
                </c:pt>
                <c:pt idx="407">
                  <c:v>1121.8518868216261</c:v>
                </c:pt>
                <c:pt idx="408">
                  <c:v>1119.5245473881832</c:v>
                </c:pt>
                <c:pt idx="409">
                  <c:v>1118.8441515536101</c:v>
                </c:pt>
                <c:pt idx="410" formatCode="#,##0.000_);[Red]\(#,##0.000\)">
                  <c:v>1119.1697296179968</c:v>
                </c:pt>
                <c:pt idx="411" formatCode="#,##0.000_);[Red]\(#,##0.000\)">
                  <c:v>1120.0811346394389</c:v>
                </c:pt>
                <c:pt idx="412" formatCode="#,##0.000_);[Red]\(#,##0.000\)">
                  <c:v>1122.57</c:v>
                </c:pt>
                <c:pt idx="413" formatCode="#,##0.000_);[Red]\(#,##0.000\)">
                  <c:v>1120.9499416248345</c:v>
                </c:pt>
                <c:pt idx="414" formatCode="#,##0.000_);[Red]\(#,##0.000\)">
                  <c:v>1121.6696623279772</c:v>
                </c:pt>
                <c:pt idx="415">
                  <c:v>1120.1976776814874</c:v>
                </c:pt>
                <c:pt idx="416">
                  <c:v>1121.4508456186259</c:v>
                </c:pt>
                <c:pt idx="417">
                  <c:v>1123.6159453951423</c:v>
                </c:pt>
                <c:pt idx="418">
                  <c:v>1122.8191123657728</c:v>
                </c:pt>
                <c:pt idx="419">
                  <c:v>1121.8063800073166</c:v>
                </c:pt>
                <c:pt idx="420" formatCode="#,##0.000_);[Red]\(#,##0.000\)">
                  <c:v>1116.0682986686577</c:v>
                </c:pt>
                <c:pt idx="421" formatCode="#,##0.000_);[Red]\(#,##0.000\)">
                  <c:v>1115.1260119910698</c:v>
                </c:pt>
                <c:pt idx="422">
                  <c:v>1113.1092878634036</c:v>
                </c:pt>
                <c:pt idx="423">
                  <c:v>1114.6198028157746</c:v>
                </c:pt>
                <c:pt idx="424">
                  <c:v>1115.56</c:v>
                </c:pt>
                <c:pt idx="425">
                  <c:v>1117.21</c:v>
                </c:pt>
                <c:pt idx="426">
                  <c:v>1117.3181740221539</c:v>
                </c:pt>
                <c:pt idx="427">
                  <c:v>1117.9900257892734</c:v>
                </c:pt>
                <c:pt idx="428">
                  <c:v>1113.7626272210812</c:v>
                </c:pt>
                <c:pt idx="429">
                  <c:v>1119.3932763193566</c:v>
                </c:pt>
                <c:pt idx="430">
                  <c:v>1115.6164676850431</c:v>
                </c:pt>
                <c:pt idx="431">
                  <c:v>1118.4027823919437</c:v>
                </c:pt>
                <c:pt idx="432">
                  <c:v>1117.3558765462642</c:v>
                </c:pt>
                <c:pt idx="433">
                  <c:v>1117.946158009913</c:v>
                </c:pt>
                <c:pt idx="434">
                  <c:v>1117.946158009913</c:v>
                </c:pt>
                <c:pt idx="435">
                  <c:v>1118.0410605340683</c:v>
                </c:pt>
                <c:pt idx="436">
                  <c:v>1114.2193954934492</c:v>
                </c:pt>
                <c:pt idx="437">
                  <c:v>1113.4611202784083</c:v>
                </c:pt>
                <c:pt idx="438">
                  <c:v>1113.4791212019934</c:v>
                </c:pt>
                <c:pt idx="439">
                  <c:v>1117.0724967657654</c:v>
                </c:pt>
                <c:pt idx="440">
                  <c:v>1109.1343060717652</c:v>
                </c:pt>
                <c:pt idx="441">
                  <c:v>1104.4163238420094</c:v>
                </c:pt>
                <c:pt idx="442">
                  <c:v>1112.9956057112172</c:v>
                </c:pt>
                <c:pt idx="443">
                  <c:v>1118.5525083527803</c:v>
                </c:pt>
                <c:pt idx="444">
                  <c:v>1113.2999725116638</c:v>
                </c:pt>
                <c:pt idx="445">
                  <c:v>1110.0241033909224</c:v>
                </c:pt>
                <c:pt idx="446">
                  <c:v>1109.5155524827201</c:v>
                </c:pt>
                <c:pt idx="447">
                  <c:v>1113.9335788255321</c:v>
                </c:pt>
                <c:pt idx="448">
                  <c:v>1111.7141290373979</c:v>
                </c:pt>
                <c:pt idx="449">
                  <c:v>1118.6364046422195</c:v>
                </c:pt>
                <c:pt idx="450">
                  <c:v>1116.9858219385255</c:v>
                </c:pt>
                <c:pt idx="451">
                  <c:v>1119.2764899953308</c:v>
                </c:pt>
                <c:pt idx="452">
                  <c:v>1118.9299689138868</c:v>
                </c:pt>
                <c:pt idx="453">
                  <c:v>1117.3046824968394</c:v>
                </c:pt>
                <c:pt idx="454">
                  <c:v>1117.741043441494</c:v>
                </c:pt>
                <c:pt idx="455">
                  <c:v>1119.0754225621049</c:v>
                </c:pt>
                <c:pt idx="456">
                  <c:v>1117.3615991417942</c:v>
                </c:pt>
                <c:pt idx="457">
                  <c:v>1116.1949093583269</c:v>
                </c:pt>
                <c:pt idx="458">
                  <c:v>1118.9260135485622</c:v>
                </c:pt>
                <c:pt idx="459">
                  <c:v>1118.6318177348614</c:v>
                </c:pt>
                <c:pt idx="460">
                  <c:v>1116.6880604665034</c:v>
                </c:pt>
                <c:pt idx="461">
                  <c:v>1113.919914718831</c:v>
                </c:pt>
                <c:pt idx="462">
                  <c:v>1115.9960480661168</c:v>
                </c:pt>
                <c:pt idx="463">
                  <c:v>1114.1729412661698</c:v>
                </c:pt>
                <c:pt idx="464">
                  <c:v>1114.0413600003633</c:v>
                </c:pt>
                <c:pt idx="465">
                  <c:v>1113.8287900420441</c:v>
                </c:pt>
                <c:pt idx="466">
                  <c:v>1114.9550402292728</c:v>
                </c:pt>
                <c:pt idx="467">
                  <c:v>1113.577044037004</c:v>
                </c:pt>
                <c:pt idx="468">
                  <c:v>1113.8794255307066</c:v>
                </c:pt>
                <c:pt idx="469">
                  <c:v>1118.4104944782675</c:v>
                </c:pt>
                <c:pt idx="470">
                  <c:v>1118.7450093503235</c:v>
                </c:pt>
                <c:pt idx="471">
                  <c:v>1118.5679403703414</c:v>
                </c:pt>
                <c:pt idx="472">
                  <c:v>1122.8027085118745</c:v>
                </c:pt>
                <c:pt idx="473">
                  <c:v>1130.2809206475472</c:v>
                </c:pt>
                <c:pt idx="474">
                  <c:v>1136.244195028424</c:v>
                </c:pt>
                <c:pt idx="475">
                  <c:v>1141.8281917900044</c:v>
                </c:pt>
                <c:pt idx="476">
                  <c:v>1156.4834774348305</c:v>
                </c:pt>
                <c:pt idx="477">
                  <c:v>1158.8303697852548</c:v>
                </c:pt>
                <c:pt idx="478">
                  <c:v>1165.4639637502562</c:v>
                </c:pt>
                <c:pt idx="479">
                  <c:v>1167.219416030779</c:v>
                </c:pt>
                <c:pt idx="480">
                  <c:v>1163.893103832424</c:v>
                </c:pt>
                <c:pt idx="481">
                  <c:v>1160.3002478354829</c:v>
                </c:pt>
                <c:pt idx="482">
                  <c:v>1157.6787368730179</c:v>
                </c:pt>
                <c:pt idx="483">
                  <c:v>1160.6347746963736</c:v>
                </c:pt>
                <c:pt idx="484">
                  <c:v>1169.5301630006848</c:v>
                </c:pt>
                <c:pt idx="485">
                  <c:v>1169.0698965746792</c:v>
                </c:pt>
                <c:pt idx="486">
                  <c:v>1160.9323130716161</c:v>
                </c:pt>
                <c:pt idx="487">
                  <c:v>1168.1554920307883</c:v>
                </c:pt>
                <c:pt idx="488">
                  <c:v>1170.6357208476152</c:v>
                </c:pt>
                <c:pt idx="489">
                  <c:v>1170.9358730808074</c:v>
                </c:pt>
                <c:pt idx="490">
                  <c:v>1173.2982584954971</c:v>
                </c:pt>
                <c:pt idx="491">
                  <c:v>1173.5881366948036</c:v>
                </c:pt>
                <c:pt idx="492">
                  <c:v>1173.5526195275684</c:v>
                </c:pt>
                <c:pt idx="493">
                  <c:v>1173.6785015655264</c:v>
                </c:pt>
                <c:pt idx="494">
                  <c:v>1177.1647714475712</c:v>
                </c:pt>
                <c:pt idx="495">
                  <c:v>1179.0759281672183</c:v>
                </c:pt>
                <c:pt idx="496">
                  <c:v>1180.8388347723353</c:v>
                </c:pt>
                <c:pt idx="497">
                  <c:v>1181.8376086930953</c:v>
                </c:pt>
                <c:pt idx="498">
                  <c:v>1188.9259539502384</c:v>
                </c:pt>
                <c:pt idx="499">
                  <c:v>1196.7295742783674</c:v>
                </c:pt>
                <c:pt idx="500">
                  <c:v>1204.8060054957361</c:v>
                </c:pt>
                <c:pt idx="501">
                  <c:v>1201.3743242151904</c:v>
                </c:pt>
                <c:pt idx="502">
                  <c:v>1205.3610069967231</c:v>
                </c:pt>
                <c:pt idx="503">
                  <c:v>1207.8861837027293</c:v>
                </c:pt>
                <c:pt idx="504">
                  <c:v>1202.9007712080609</c:v>
                </c:pt>
                <c:pt idx="505">
                  <c:v>1202.5558903947963</c:v>
                </c:pt>
                <c:pt idx="506">
                  <c:v>1201.3157254319083</c:v>
                </c:pt>
                <c:pt idx="507">
                  <c:v>1201.1638656297425</c:v>
                </c:pt>
                <c:pt idx="508">
                  <c:v>1197.4161612701168</c:v>
                </c:pt>
                <c:pt idx="509">
                  <c:v>1201.2559555969458</c:v>
                </c:pt>
                <c:pt idx="510">
                  <c:v>1200.2095403034709</c:v>
                </c:pt>
                <c:pt idx="511">
                  <c:v>1205.5876337158338</c:v>
                </c:pt>
                <c:pt idx="512">
                  <c:v>1203.968532329269</c:v>
                </c:pt>
                <c:pt idx="513">
                  <c:v>1201.7094528070618</c:v>
                </c:pt>
                <c:pt idx="514">
                  <c:v>1202.4460702353026</c:v>
                </c:pt>
                <c:pt idx="515">
                  <c:v>1202.917487222348</c:v>
                </c:pt>
                <c:pt idx="516">
                  <c:v>1203.6528938932627</c:v>
                </c:pt>
                <c:pt idx="517">
                  <c:v>1208.2440628535514</c:v>
                </c:pt>
                <c:pt idx="518">
                  <c:v>1202.3301038635091</c:v>
                </c:pt>
                <c:pt idx="519">
                  <c:v>1199.8497900373093</c:v>
                </c:pt>
                <c:pt idx="520">
                  <c:v>1194.5935420850421</c:v>
                </c:pt>
                <c:pt idx="521">
                  <c:v>1199.9267367379935</c:v>
                </c:pt>
                <c:pt idx="522">
                  <c:v>1200.0595402654271</c:v>
                </c:pt>
                <c:pt idx="523">
                  <c:v>1206.0710931154738</c:v>
                </c:pt>
                <c:pt idx="524">
                  <c:v>1206.9669667152143</c:v>
                </c:pt>
                <c:pt idx="525">
                  <c:v>1208.3254423904859</c:v>
                </c:pt>
                <c:pt idx="526">
                  <c:v>1200.377237514293</c:v>
                </c:pt>
                <c:pt idx="527">
                  <c:v>1199.2586808547105</c:v>
                </c:pt>
                <c:pt idx="528">
                  <c:v>1200.0423024693334</c:v>
                </c:pt>
                <c:pt idx="529">
                  <c:v>1202.6206703626085</c:v>
                </c:pt>
                <c:pt idx="530">
                  <c:v>1204.6033349209422</c:v>
                </c:pt>
                <c:pt idx="531">
                  <c:v>1205.09951300495</c:v>
                </c:pt>
                <c:pt idx="532">
                  <c:v>1206.8399113329108</c:v>
                </c:pt>
                <c:pt idx="533">
                  <c:v>1206.2732109499552</c:v>
                </c:pt>
                <c:pt idx="534">
                  <c:v>1199.2441222735563</c:v>
                </c:pt>
                <c:pt idx="535">
                  <c:v>1203.3964162678201</c:v>
                </c:pt>
                <c:pt idx="536">
                  <c:v>1205.8440269351174</c:v>
                </c:pt>
                <c:pt idx="537">
                  <c:v>1203.4883086928614</c:v>
                </c:pt>
                <c:pt idx="538">
                  <c:v>1202.6297773425381</c:v>
                </c:pt>
                <c:pt idx="539">
                  <c:v>1205.6212847497607</c:v>
                </c:pt>
                <c:pt idx="540">
                  <c:v>1202.9423982488756</c:v>
                </c:pt>
                <c:pt idx="541">
                  <c:v>1201.1414088656668</c:v>
                </c:pt>
                <c:pt idx="542">
                  <c:v>1203.5443838681904</c:v>
                </c:pt>
                <c:pt idx="543">
                  <c:v>1203.1718662863568</c:v>
                </c:pt>
                <c:pt idx="544">
                  <c:v>1200.916320193636</c:v>
                </c:pt>
                <c:pt idx="545">
                  <c:v>1209.7098624541084</c:v>
                </c:pt>
                <c:pt idx="546">
                  <c:v>1210.8789753468925</c:v>
                </c:pt>
                <c:pt idx="547">
                  <c:v>1196.5266271351131</c:v>
                </c:pt>
                <c:pt idx="548">
                  <c:v>1218.9541401781592</c:v>
                </c:pt>
                <c:pt idx="549">
                  <c:v>1227.458459119491</c:v>
                </c:pt>
                <c:pt idx="550">
                  <c:v>1225.4106305831751</c:v>
                </c:pt>
                <c:pt idx="551">
                  <c:v>1217.5686256783483</c:v>
                </c:pt>
                <c:pt idx="552">
                  <c:v>1220.2879708783319</c:v>
                </c:pt>
                <c:pt idx="553">
                  <c:v>1224.3720864154159</c:v>
                </c:pt>
                <c:pt idx="554">
                  <c:v>1220.3141979317722</c:v>
                </c:pt>
                <c:pt idx="555">
                  <c:v>1218.7331287608126</c:v>
                </c:pt>
                <c:pt idx="556">
                  <c:v>1220.6685419611249</c:v>
                </c:pt>
                <c:pt idx="557">
                  <c:v>1224.0809738758521</c:v>
                </c:pt>
                <c:pt idx="558">
                  <c:v>1232.7312162708613</c:v>
                </c:pt>
                <c:pt idx="559">
                  <c:v>1229.6388900488048</c:v>
                </c:pt>
                <c:pt idx="560">
                  <c:v>1225.078744007259</c:v>
                </c:pt>
                <c:pt idx="561">
                  <c:v>1225.8843543774951</c:v>
                </c:pt>
                <c:pt idx="562">
                  <c:v>1223.2885515860949</c:v>
                </c:pt>
                <c:pt idx="563">
                  <c:v>1227.0669711370458</c:v>
                </c:pt>
                <c:pt idx="564">
                  <c:v>1229.0041477556788</c:v>
                </c:pt>
                <c:pt idx="565">
                  <c:v>1221.1250456430137</c:v>
                </c:pt>
                <c:pt idx="566">
                  <c:v>1218.5499581625361</c:v>
                </c:pt>
                <c:pt idx="567">
                  <c:v>1220.7064656135747</c:v>
                </c:pt>
                <c:pt idx="568">
                  <c:v>1220.3876958364947</c:v>
                </c:pt>
                <c:pt idx="569">
                  <c:v>1219.7398861787406</c:v>
                </c:pt>
                <c:pt idx="570">
                  <c:v>1219.3747420564775</c:v>
                </c:pt>
                <c:pt idx="571">
                  <c:v>1219.4918929794728</c:v>
                </c:pt>
                <c:pt idx="572">
                  <c:v>1209.263110958243</c:v>
                </c:pt>
                <c:pt idx="573">
                  <c:v>1213.9905502902291</c:v>
                </c:pt>
                <c:pt idx="574">
                  <c:v>1210.7042640597476</c:v>
                </c:pt>
                <c:pt idx="575">
                  <c:v>1210.6036718407479</c:v>
                </c:pt>
                <c:pt idx="576">
                  <c:v>1210.3655500548698</c:v>
                </c:pt>
                <c:pt idx="577">
                  <c:v>1213.0599594206835</c:v>
                </c:pt>
                <c:pt idx="578">
                  <c:v>1211.5109703165786</c:v>
                </c:pt>
                <c:pt idx="579">
                  <c:v>1209.9503074868026</c:v>
                </c:pt>
                <c:pt idx="580">
                  <c:v>1210.0050029475644</c:v>
                </c:pt>
                <c:pt idx="581">
                  <c:v>1200.2105877389313</c:v>
                </c:pt>
                <c:pt idx="582">
                  <c:v>1201.8127085280955</c:v>
                </c:pt>
                <c:pt idx="583">
                  <c:v>1196.7986562745386</c:v>
                </c:pt>
                <c:pt idx="584">
                  <c:v>1196.526683387031</c:v>
                </c:pt>
                <c:pt idx="585">
                  <c:v>1186.640354550816</c:v>
                </c:pt>
                <c:pt idx="586">
                  <c:v>1181.5129283433484</c:v>
                </c:pt>
                <c:pt idx="587">
                  <c:v>1179.7517363872353</c:v>
                </c:pt>
                <c:pt idx="588">
                  <c:v>1179.8538811685246</c:v>
                </c:pt>
                <c:pt idx="589">
                  <c:v>1179.824941676022</c:v>
                </c:pt>
                <c:pt idx="590">
                  <c:v>1180.3987141640703</c:v>
                </c:pt>
                <c:pt idx="591">
                  <c:v>1175.9973115327223</c:v>
                </c:pt>
                <c:pt idx="592">
                  <c:v>1173.8138059175096</c:v>
                </c:pt>
                <c:pt idx="593">
                  <c:v>1166.1402208214213</c:v>
                </c:pt>
                <c:pt idx="594">
                  <c:v>1156.1949797214095</c:v>
                </c:pt>
                <c:pt idx="595">
                  <c:v>1150.2848922525395</c:v>
                </c:pt>
                <c:pt idx="596">
                  <c:v>1148.9960491238908</c:v>
                </c:pt>
                <c:pt idx="597">
                  <c:v>1147.8455691816364</c:v>
                </c:pt>
                <c:pt idx="598">
                  <c:v>1150.1075542129654</c:v>
                </c:pt>
                <c:pt idx="599">
                  <c:v>1151.3731359961944</c:v>
                </c:pt>
                <c:pt idx="600">
                  <c:v>1155.6139000565211</c:v>
                </c:pt>
                <c:pt idx="601">
                  <c:v>1151.0851910297765</c:v>
                </c:pt>
                <c:pt idx="602">
                  <c:v>1145.9958015677546</c:v>
                </c:pt>
                <c:pt idx="603">
                  <c:v>1148.0090606116873</c:v>
                </c:pt>
                <c:pt idx="604">
                  <c:v>1142.5813051176833</c:v>
                </c:pt>
                <c:pt idx="605">
                  <c:v>1145.1432320592191</c:v>
                </c:pt>
                <c:pt idx="606">
                  <c:v>1141.1560130921903</c:v>
                </c:pt>
                <c:pt idx="607">
                  <c:v>1141.5480804181884</c:v>
                </c:pt>
                <c:pt idx="608">
                  <c:v>1141.5851467337031</c:v>
                </c:pt>
                <c:pt idx="609">
                  <c:v>1143.571656459367</c:v>
                </c:pt>
                <c:pt idx="610">
                  <c:v>1140.4966491810897</c:v>
                </c:pt>
                <c:pt idx="611">
                  <c:v>1140.7433559447607</c:v>
                </c:pt>
                <c:pt idx="612">
                  <c:v>1140.1111110502002</c:v>
                </c:pt>
                <c:pt idx="613">
                  <c:v>1141.9683554543319</c:v>
                </c:pt>
                <c:pt idx="614">
                  <c:v>1134.7774284149436</c:v>
                </c:pt>
                <c:pt idx="615">
                  <c:v>1138.025818584588</c:v>
                </c:pt>
                <c:pt idx="616">
                  <c:v>1133.654045851368</c:v>
                </c:pt>
                <c:pt idx="617">
                  <c:v>1135.4508200204991</c:v>
                </c:pt>
                <c:pt idx="618">
                  <c:v>1134.8894267593853</c:v>
                </c:pt>
                <c:pt idx="619">
                  <c:v>1137.1537165107375</c:v>
                </c:pt>
                <c:pt idx="620">
                  <c:v>1139.7962807910571</c:v>
                </c:pt>
                <c:pt idx="621">
                  <c:v>1137.0157265535913</c:v>
                </c:pt>
                <c:pt idx="622">
                  <c:v>1140.6988478485875</c:v>
                </c:pt>
                <c:pt idx="623">
                  <c:v>1146.0112873050236</c:v>
                </c:pt>
                <c:pt idx="624">
                  <c:v>1151.4180133183943</c:v>
                </c:pt>
                <c:pt idx="625">
                  <c:v>1151.8257109190533</c:v>
                </c:pt>
                <c:pt idx="626">
                  <c:v>1151.4180133183943</c:v>
                </c:pt>
                <c:pt idx="627">
                  <c:v>1153.4590573849327</c:v>
                </c:pt>
                <c:pt idx="628">
                  <c:v>1154.8885141678218</c:v>
                </c:pt>
                <c:pt idx="629">
                  <c:v>1153.7532331567559</c:v>
                </c:pt>
                <c:pt idx="630">
                  <c:v>1154.0772017631773</c:v>
                </c:pt>
                <c:pt idx="631">
                  <c:v>1150.42668110612</c:v>
                </c:pt>
                <c:pt idx="632">
                  <c:v>1149.2035883041431</c:v>
                </c:pt>
                <c:pt idx="633">
                  <c:v>1150.747175275955</c:v>
                </c:pt>
                <c:pt idx="634">
                  <c:v>1148.1743823659212</c:v>
                </c:pt>
                <c:pt idx="635">
                  <c:v>1141.9824742743881</c:v>
                </c:pt>
                <c:pt idx="636">
                  <c:v>1147.7572382701017</c:v>
                </c:pt>
                <c:pt idx="637">
                  <c:v>1145.536854414205</c:v>
                </c:pt>
                <c:pt idx="638">
                  <c:v>1142.5765551485104</c:v>
                </c:pt>
                <c:pt idx="639">
                  <c:v>1140.6440496543967</c:v>
                </c:pt>
                <c:pt idx="640">
                  <c:v>1144.9944312158214</c:v>
                </c:pt>
                <c:pt idx="641">
                  <c:v>1143.4162079054643</c:v>
                </c:pt>
                <c:pt idx="642">
                  <c:v>1144.9466419756302</c:v>
                </c:pt>
                <c:pt idx="643">
                  <c:v>1138.7082410695891</c:v>
                </c:pt>
                <c:pt idx="644">
                  <c:v>1138.7082410695891</c:v>
                </c:pt>
                <c:pt idx="645">
                  <c:v>1132.8612576639025</c:v>
                </c:pt>
                <c:pt idx="646">
                  <c:v>1139.0971989102477</c:v>
                </c:pt>
                <c:pt idx="647">
                  <c:v>1135.7415340432856</c:v>
                </c:pt>
                <c:pt idx="648">
                  <c:v>1132.3126011281884</c:v>
                </c:pt>
                <c:pt idx="649">
                  <c:v>1134.4744494687313</c:v>
                </c:pt>
                <c:pt idx="650">
                  <c:v>1131.7496270289894</c:v>
                </c:pt>
                <c:pt idx="651">
                  <c:v>1129.798191474905</c:v>
                </c:pt>
                <c:pt idx="652">
                  <c:v>1130.2174588925068</c:v>
                </c:pt>
                <c:pt idx="653">
                  <c:v>1131.4414461383815</c:v>
                </c:pt>
                <c:pt idx="654">
                  <c:v>1134.447303876397</c:v>
                </c:pt>
                <c:pt idx="655">
                  <c:v>1135.2238064578708</c:v>
                </c:pt>
                <c:pt idx="656">
                  <c:v>1133.7804915253114</c:v>
                </c:pt>
                <c:pt idx="657">
                  <c:v>1127.7202886751329</c:v>
                </c:pt>
                <c:pt idx="658">
                  <c:v>1128.8712293398951</c:v>
                </c:pt>
                <c:pt idx="659">
                  <c:v>1126.5531780845727</c:v>
                </c:pt>
                <c:pt idx="660">
                  <c:v>1124.7418678791284</c:v>
                </c:pt>
                <c:pt idx="661">
                  <c:v>1126.9849417353566</c:v>
                </c:pt>
                <c:pt idx="662">
                  <c:v>1127.3263321516599</c:v>
                </c:pt>
                <c:pt idx="663">
                  <c:v>1129.781198365994</c:v>
                </c:pt>
                <c:pt idx="664">
                  <c:v>1134.8885222334397</c:v>
                </c:pt>
                <c:pt idx="665">
                  <c:v>1138.9932037261431</c:v>
                </c:pt>
                <c:pt idx="666">
                  <c:v>1144.4248637269213</c:v>
                </c:pt>
                <c:pt idx="667">
                  <c:v>1151.8679829772161</c:v>
                </c:pt>
                <c:pt idx="668">
                  <c:v>1151.4033093629382</c:v>
                </c:pt>
                <c:pt idx="669">
                  <c:v>1144.9426979716584</c:v>
                </c:pt>
                <c:pt idx="670">
                  <c:v>1144.6699246079381</c:v>
                </c:pt>
                <c:pt idx="671">
                  <c:v>1145.0635559531815</c:v>
                </c:pt>
                <c:pt idx="672">
                  <c:v>1144.8636162222642</c:v>
                </c:pt>
                <c:pt idx="673">
                  <c:v>1151.5148401222741</c:v>
                </c:pt>
                <c:pt idx="674">
                  <c:v>1149.6435920580234</c:v>
                </c:pt>
                <c:pt idx="675">
                  <c:v>1150.3536068463281</c:v>
                </c:pt>
                <c:pt idx="676">
                  <c:v>1148.1480216896468</c:v>
                </c:pt>
                <c:pt idx="677">
                  <c:v>1146.8786483747788</c:v>
                </c:pt>
                <c:pt idx="678">
                  <c:v>1144.1357251912573</c:v>
                </c:pt>
                <c:pt idx="679">
                  <c:v>1143.2362140865114</c:v>
                </c:pt>
                <c:pt idx="680">
                  <c:v>1143.2355171653389</c:v>
                </c:pt>
                <c:pt idx="681">
                  <c:v>1137.4630964234507</c:v>
                </c:pt>
                <c:pt idx="682">
                  <c:v>1139.0382654104178</c:v>
                </c:pt>
                <c:pt idx="683">
                  <c:v>1142.1385107415913</c:v>
                </c:pt>
                <c:pt idx="684">
                  <c:v>1138.7346667710535</c:v>
                </c:pt>
                <c:pt idx="685">
                  <c:v>1143.4360806282407</c:v>
                </c:pt>
                <c:pt idx="686">
                  <c:v>1146.082633180114</c:v>
                </c:pt>
                <c:pt idx="687">
                  <c:v>1148.3382032695247</c:v>
                </c:pt>
                <c:pt idx="688">
                  <c:v>1153.5274538200483</c:v>
                </c:pt>
                <c:pt idx="689">
                  <c:v>1164.5367285305645</c:v>
                </c:pt>
                <c:pt idx="690">
                  <c:v>1159.7641904003115</c:v>
                </c:pt>
                <c:pt idx="691">
                  <c:v>1164.8714974790682</c:v>
                </c:pt>
                <c:pt idx="692">
                  <c:v>1162.3254251213218</c:v>
                </c:pt>
                <c:pt idx="693">
                  <c:v>1166.683469267587</c:v>
                </c:pt>
                <c:pt idx="694">
                  <c:v>1173.2414882241953</c:v>
                </c:pt>
                <c:pt idx="695">
                  <c:v>1177.427726340276</c:v>
                </c:pt>
                <c:pt idx="696">
                  <c:v>1177.3132186570424</c:v>
                </c:pt>
                <c:pt idx="697">
                  <c:v>1172.8083265948123</c:v>
                </c:pt>
                <c:pt idx="698">
                  <c:v>1166.3198653584859</c:v>
                </c:pt>
                <c:pt idx="699">
                  <c:v>1161.5960956739054</c:v>
                </c:pt>
                <c:pt idx="700">
                  <c:v>1162.5324848372675</c:v>
                </c:pt>
                <c:pt idx="701">
                  <c:v>1161.9488256857933</c:v>
                </c:pt>
                <c:pt idx="702">
                  <c:v>1151.9409674208093</c:v>
                </c:pt>
                <c:pt idx="703">
                  <c:v>1151.811060909341</c:v>
                </c:pt>
                <c:pt idx="704">
                  <c:v>1160.6207319076514</c:v>
                </c:pt>
                <c:pt idx="705">
                  <c:v>1160.6553813755459</c:v>
                </c:pt>
                <c:pt idx="706">
                  <c:v>1154.6039864853287</c:v>
                </c:pt>
                <c:pt idx="707">
                  <c:v>1155.6556008906259</c:v>
                </c:pt>
                <c:pt idx="708">
                  <c:v>1159.3670409817928</c:v>
                </c:pt>
                <c:pt idx="709">
                  <c:v>1159.3099859739903</c:v>
                </c:pt>
                <c:pt idx="710">
                  <c:v>1154.0593727216594</c:v>
                </c:pt>
                <c:pt idx="711">
                  <c:v>1148.5695194836824</c:v>
                </c:pt>
                <c:pt idx="712">
                  <c:v>1149.0000678283041</c:v>
                </c:pt>
                <c:pt idx="713">
                  <c:v>1147.1255592606371</c:v>
                </c:pt>
                <c:pt idx="714">
                  <c:v>1151.9994037759734</c:v>
                </c:pt>
                <c:pt idx="715">
                  <c:v>1151.3121109509452</c:v>
                </c:pt>
                <c:pt idx="716">
                  <c:v>1151.5454006664681</c:v>
                </c:pt>
                <c:pt idx="717">
                  <c:v>1150.4238877848557</c:v>
                </c:pt>
                <c:pt idx="718">
                  <c:v>1150.1576751772359</c:v>
                </c:pt>
                <c:pt idx="719">
                  <c:v>1150.5013215897498</c:v>
                </c:pt>
                <c:pt idx="720">
                  <c:v>1149.8471217255537</c:v>
                </c:pt>
                <c:pt idx="721">
                  <c:v>1147.7518635473218</c:v>
                </c:pt>
                <c:pt idx="722">
                  <c:v>1144.6116907592314</c:v>
                </c:pt>
                <c:pt idx="723">
                  <c:v>1145.2994973943782</c:v>
                </c:pt>
                <c:pt idx="724">
                  <c:v>1147.1816290166803</c:v>
                </c:pt>
                <c:pt idx="725">
                  <c:v>1150.0994856689128</c:v>
                </c:pt>
                <c:pt idx="726">
                  <c:v>1154.1244570441352</c:v>
                </c:pt>
                <c:pt idx="727">
                  <c:v>1155.0756254287544</c:v>
                </c:pt>
                <c:pt idx="728">
                  <c:v>1157.8185486122759</c:v>
                </c:pt>
                <c:pt idx="729">
                  <c:v>1162.7198311630434</c:v>
                </c:pt>
                <c:pt idx="730">
                  <c:v>1167.2806052429078</c:v>
                </c:pt>
                <c:pt idx="731">
                  <c:v>1169.373724300948</c:v>
                </c:pt>
                <c:pt idx="732">
                  <c:v>1187.0629159248595</c:v>
                </c:pt>
                <c:pt idx="733">
                  <c:v>1201.2616689597401</c:v>
                </c:pt>
                <c:pt idx="734">
                  <c:v>1197.7605587300286</c:v>
                </c:pt>
                <c:pt idx="735">
                  <c:v>1196.2110258154196</c:v>
                </c:pt>
                <c:pt idx="736">
                  <c:v>1204.5945788848708</c:v>
                </c:pt>
                <c:pt idx="737">
                  <c:v>1215.4165361196642</c:v>
                </c:pt>
                <c:pt idx="738">
                  <c:v>1216.7781273029739</c:v>
                </c:pt>
                <c:pt idx="739">
                  <c:v>1214.0224479896121</c:v>
                </c:pt>
                <c:pt idx="740">
                  <c:v>1209.6289860623212</c:v>
                </c:pt>
                <c:pt idx="741">
                  <c:v>1197.948112229524</c:v>
                </c:pt>
                <c:pt idx="742">
                  <c:v>1202.9353218918568</c:v>
                </c:pt>
                <c:pt idx="743">
                  <c:v>1205.296343688721</c:v>
                </c:pt>
                <c:pt idx="744">
                  <c:v>1204.5714823080641</c:v>
                </c:pt>
                <c:pt idx="745">
                  <c:v>1208.3266925925207</c:v>
                </c:pt>
                <c:pt idx="746">
                  <c:v>1207.6049788898217</c:v>
                </c:pt>
                <c:pt idx="747">
                  <c:v>1204.1504294147255</c:v>
                </c:pt>
                <c:pt idx="748">
                  <c:v>1198.5646898513171</c:v>
                </c:pt>
                <c:pt idx="749">
                  <c:v>1196.5237256443527</c:v>
                </c:pt>
                <c:pt idx="750">
                  <c:v>1199.4279682950873</c:v>
                </c:pt>
                <c:pt idx="751">
                  <c:v>1199.934058792443</c:v>
                </c:pt>
                <c:pt idx="752">
                  <c:v>1199.0280943218679</c:v>
                </c:pt>
                <c:pt idx="753">
                  <c:v>1197.4136560683182</c:v>
                </c:pt>
                <c:pt idx="754">
                  <c:v>1204.7313553439787</c:v>
                </c:pt>
                <c:pt idx="755">
                  <c:v>1221.4935397929141</c:v>
                </c:pt>
                <c:pt idx="756">
                  <c:v>1224.9068141065486</c:v>
                </c:pt>
                <c:pt idx="757">
                  <c:v>1229.6160987739597</c:v>
                </c:pt>
                <c:pt idx="758">
                  <c:v>1225.8431965529044</c:v>
                </c:pt>
                <c:pt idx="759">
                  <c:v>1226.7694349363264</c:v>
                </c:pt>
                <c:pt idx="760">
                  <c:v>1228.5139350037821</c:v>
                </c:pt>
                <c:pt idx="761">
                  <c:v>1224.6790297614864</c:v>
                </c:pt>
                <c:pt idx="762">
                  <c:v>1222.0446436060922</c:v>
                </c:pt>
                <c:pt idx="763">
                  <c:v>1224.7362952883252</c:v>
                </c:pt>
                <c:pt idx="764">
                  <c:v>1233.6986985512979</c:v>
                </c:pt>
                <c:pt idx="765">
                  <c:v>1225.2389408938946</c:v>
                </c:pt>
                <c:pt idx="766">
                  <c:v>1221.5628063340698</c:v>
                </c:pt>
                <c:pt idx="767">
                  <c:v>1222.7830645342551</c:v>
                </c:pt>
                <c:pt idx="768">
                  <c:v>1224.233677598761</c:v>
                </c:pt>
                <c:pt idx="769">
                  <c:v>1222.2693975359518</c:v>
                </c:pt>
                <c:pt idx="770">
                  <c:v>1223.6795919420219</c:v>
                </c:pt>
                <c:pt idx="771">
                  <c:v>1221.3635765209515</c:v>
                </c:pt>
                <c:pt idx="772">
                  <c:v>1220.2379880438079</c:v>
                </c:pt>
                <c:pt idx="773">
                  <c:v>1220.1900680560286</c:v>
                </c:pt>
                <c:pt idx="774">
                  <c:v>1221.2079799422522</c:v>
                </c:pt>
                <c:pt idx="775">
                  <c:v>1228.2122517723531</c:v>
                </c:pt>
                <c:pt idx="776">
                  <c:v>1220.9411503363344</c:v>
                </c:pt>
                <c:pt idx="777">
                  <c:v>1223.9902417844378</c:v>
                </c:pt>
                <c:pt idx="778">
                  <c:v>1222.2867314655566</c:v>
                </c:pt>
                <c:pt idx="779">
                  <c:v>1219.3189620171463</c:v>
                </c:pt>
                <c:pt idx="780">
                  <c:v>1216.1291818636078</c:v>
                </c:pt>
                <c:pt idx="781">
                  <c:v>1216.6396980493994</c:v>
                </c:pt>
                <c:pt idx="782">
                  <c:v>1217.8048639925175</c:v>
                </c:pt>
                <c:pt idx="783">
                  <c:v>1218.6895760286225</c:v>
                </c:pt>
                <c:pt idx="784">
                  <c:v>1209.4423550430911</c:v>
                </c:pt>
                <c:pt idx="785">
                  <c:v>1214.1740482747764</c:v>
                </c:pt>
                <c:pt idx="786">
                  <c:v>1214.0059514818938</c:v>
                </c:pt>
                <c:pt idx="787">
                  <c:v>1217.3881243468359</c:v>
                </c:pt>
                <c:pt idx="788">
                  <c:v>1218.8498941822595</c:v>
                </c:pt>
                <c:pt idx="789">
                  <c:v>1219.3849918780425</c:v>
                </c:pt>
                <c:pt idx="790">
                  <c:v>1220.1912339031649</c:v>
                </c:pt>
                <c:pt idx="791">
                  <c:v>1207.4518467704495</c:v>
                </c:pt>
                <c:pt idx="792">
                  <c:v>1206.7533511536935</c:v>
                </c:pt>
                <c:pt idx="793">
                  <c:v>1206.7533511536935</c:v>
                </c:pt>
                <c:pt idx="794">
                  <c:v>1205.0543591271855</c:v>
                </c:pt>
                <c:pt idx="795">
                  <c:v>1206.7858607372434</c:v>
                </c:pt>
                <c:pt idx="796">
                  <c:v>1203.887914311138</c:v>
                </c:pt>
                <c:pt idx="797">
                  <c:v>1207.6676083278833</c:v>
                </c:pt>
                <c:pt idx="798">
                  <c:v>1206.3607140367753</c:v>
                </c:pt>
                <c:pt idx="799">
                  <c:v>1207.6060562268658</c:v>
                </c:pt>
                <c:pt idx="800">
                  <c:v>1208.2099595198144</c:v>
                </c:pt>
                <c:pt idx="801">
                  <c:v>1206.5018039332231</c:v>
                </c:pt>
                <c:pt idx="802">
                  <c:v>1204.9013579081811</c:v>
                </c:pt>
                <c:pt idx="803">
                  <c:v>1202.4567709368871</c:v>
                </c:pt>
                <c:pt idx="804">
                  <c:v>1204.834658207714</c:v>
                </c:pt>
                <c:pt idx="805">
                  <c:v>1207.3471405644148</c:v>
                </c:pt>
                <c:pt idx="806">
                  <c:v>1208.2230322480164</c:v>
                </c:pt>
                <c:pt idx="807">
                  <c:v>1203.0716084443357</c:v>
                </c:pt>
                <c:pt idx="808">
                  <c:v>1205.609311253163</c:v>
                </c:pt>
                <c:pt idx="809">
                  <c:v>1200.9933400623436</c:v>
                </c:pt>
                <c:pt idx="810">
                  <c:v>1199.6403727998875</c:v>
                </c:pt>
                <c:pt idx="811">
                  <c:v>1195.9259438945278</c:v>
                </c:pt>
                <c:pt idx="812">
                  <c:v>1195.9295498944768</c:v>
                </c:pt>
                <c:pt idx="813">
                  <c:v>1192.6687825676195</c:v>
                </c:pt>
                <c:pt idx="814">
                  <c:v>1197.7610980749339</c:v>
                </c:pt>
                <c:pt idx="815">
                  <c:v>1200.0944086740858</c:v>
                </c:pt>
                <c:pt idx="816">
                  <c:v>1202.2095607264546</c:v>
                </c:pt>
                <c:pt idx="817">
                  <c:v>1204.7376156670102</c:v>
                </c:pt>
                <c:pt idx="818">
                  <c:v>1201.2647444042907</c:v>
                </c:pt>
                <c:pt idx="819">
                  <c:v>1199.0880464111201</c:v>
                </c:pt>
                <c:pt idx="820">
                  <c:v>1200.4005188746235</c:v>
                </c:pt>
                <c:pt idx="821">
                  <c:v>1199.4868931542637</c:v>
                </c:pt>
                <c:pt idx="822">
                  <c:v>1201.1865640601441</c:v>
                </c:pt>
                <c:pt idx="823">
                  <c:v>1197.0052446920367</c:v>
                </c:pt>
                <c:pt idx="824">
                  <c:v>1206.4103657198593</c:v>
                </c:pt>
                <c:pt idx="825">
                  <c:v>1220.6810390301971</c:v>
                </c:pt>
                <c:pt idx="826">
                  <c:v>1221.2524631774265</c:v>
                </c:pt>
                <c:pt idx="827">
                  <c:v>1218.471198320196</c:v>
                </c:pt>
                <c:pt idx="828">
                  <c:v>1205.2318254831407</c:v>
                </c:pt>
                <c:pt idx="829">
                  <c:v>1210.3694571938449</c:v>
                </c:pt>
                <c:pt idx="830">
                  <c:v>1209.6576102971519</c:v>
                </c:pt>
                <c:pt idx="831">
                  <c:v>1211.1593534224139</c:v>
                </c:pt>
                <c:pt idx="832">
                  <c:v>1211.1271734607308</c:v>
                </c:pt>
                <c:pt idx="833">
                  <c:v>1215.129560783103</c:v>
                </c:pt>
                <c:pt idx="834">
                  <c:v>1225.3563365678508</c:v>
                </c:pt>
                <c:pt idx="835">
                  <c:v>1224.1204057133018</c:v>
                </c:pt>
                <c:pt idx="836">
                  <c:v>1223.8438052749741</c:v>
                </c:pt>
                <c:pt idx="837">
                  <c:v>1231.1715058218344</c:v>
                </c:pt>
                <c:pt idx="838">
                  <c:v>1234.3037859698857</c:v>
                </c:pt>
                <c:pt idx="839">
                  <c:v>1225.7183688941097</c:v>
                </c:pt>
                <c:pt idx="840">
                  <c:v>1224.9244487765829</c:v>
                </c:pt>
                <c:pt idx="841">
                  <c:v>1225.267582688223</c:v>
                </c:pt>
                <c:pt idx="842">
                  <c:v>1222.8476160029072</c:v>
                </c:pt>
                <c:pt idx="843">
                  <c:v>1221.8793814089149</c:v>
                </c:pt>
                <c:pt idx="844">
                  <c:v>1220.4083754421033</c:v>
                </c:pt>
                <c:pt idx="845">
                  <c:v>1216.5047217547074</c:v>
                </c:pt>
                <c:pt idx="846">
                  <c:v>1221.8717401124218</c:v>
                </c:pt>
                <c:pt idx="847">
                  <c:v>1215.5256633471017</c:v>
                </c:pt>
                <c:pt idx="848">
                  <c:v>1212.6982774477995</c:v>
                </c:pt>
                <c:pt idx="849">
                  <c:v>1212.9457013044503</c:v>
                </c:pt>
                <c:pt idx="850">
                  <c:v>1210.7246890763806</c:v>
                </c:pt>
                <c:pt idx="851">
                  <c:v>1210.8656859200726</c:v>
                </c:pt>
                <c:pt idx="852">
                  <c:v>1208.7884734843208</c:v>
                </c:pt>
                <c:pt idx="853">
                  <c:v>1205.4578257166215</c:v>
                </c:pt>
                <c:pt idx="854">
                  <c:v>1203.6360965857327</c:v>
                </c:pt>
                <c:pt idx="855">
                  <c:v>1200.8966214448615</c:v>
                </c:pt>
                <c:pt idx="856">
                  <c:v>1194.2866145469964</c:v>
                </c:pt>
                <c:pt idx="857">
                  <c:v>1195.289887158604</c:v>
                </c:pt>
                <c:pt idx="858">
                  <c:v>1193.1211433464002</c:v>
                </c:pt>
                <c:pt idx="859">
                  <c:v>1193.8456108031933</c:v>
                </c:pt>
                <c:pt idx="860">
                  <c:v>1197.4394640133507</c:v>
                </c:pt>
                <c:pt idx="861">
                  <c:v>1196.2273286970078</c:v>
                </c:pt>
                <c:pt idx="862">
                  <c:v>1192.0304258062256</c:v>
                </c:pt>
                <c:pt idx="863">
                  <c:v>1191.5852548720088</c:v>
                </c:pt>
                <c:pt idx="864">
                  <c:v>1191.1769779480189</c:v>
                </c:pt>
                <c:pt idx="865">
                  <c:v>1191.0522019801499</c:v>
                </c:pt>
                <c:pt idx="866">
                  <c:v>1189.0869804862116</c:v>
                </c:pt>
                <c:pt idx="867">
                  <c:v>1195.3241861581078</c:v>
                </c:pt>
                <c:pt idx="868">
                  <c:v>1189.0357544163394</c:v>
                </c:pt>
                <c:pt idx="869">
                  <c:v>1191.3796959279539</c:v>
                </c:pt>
                <c:pt idx="870">
                  <c:v>1192.8389802382069</c:v>
                </c:pt>
                <c:pt idx="871">
                  <c:v>1182.9714985673597</c:v>
                </c:pt>
                <c:pt idx="872">
                  <c:v>1191.3031084862905</c:v>
                </c:pt>
                <c:pt idx="873">
                  <c:v>1204.532506672582</c:v>
                </c:pt>
                <c:pt idx="874">
                  <c:v>1207.7632149054677</c:v>
                </c:pt>
                <c:pt idx="875">
                  <c:v>1202.015920820814</c:v>
                </c:pt>
                <c:pt idx="876">
                  <c:v>1200.8297963064765</c:v>
                </c:pt>
                <c:pt idx="877">
                  <c:v>1195.3330115673064</c:v>
                </c:pt>
                <c:pt idx="878">
                  <c:v>1198.2630280459693</c:v>
                </c:pt>
                <c:pt idx="879">
                  <c:v>1189.1638277413861</c:v>
                </c:pt>
                <c:pt idx="880">
                  <c:v>1198.7028036548577</c:v>
                </c:pt>
                <c:pt idx="881">
                  <c:v>1191.7588585047763</c:v>
                </c:pt>
                <c:pt idx="882">
                  <c:v>1189.9458713953065</c:v>
                </c:pt>
                <c:pt idx="883">
                  <c:v>1188.4735453648859</c:v>
                </c:pt>
                <c:pt idx="884">
                  <c:v>1187.7130546070296</c:v>
                </c:pt>
                <c:pt idx="885">
                  <c:v>1194.0177623880763</c:v>
                </c:pt>
                <c:pt idx="886">
                  <c:v>1193.0946697777808</c:v>
                </c:pt>
                <c:pt idx="887">
                  <c:v>1186.1875771973318</c:v>
                </c:pt>
                <c:pt idx="888">
                  <c:v>1184.2878290176945</c:v>
                </c:pt>
                <c:pt idx="889">
                  <c:v>1184.7127099545944</c:v>
                </c:pt>
                <c:pt idx="890">
                  <c:v>1188.7030982421836</c:v>
                </c:pt>
                <c:pt idx="891">
                  <c:v>1187.5479198361322</c:v>
                </c:pt>
                <c:pt idx="892">
                  <c:v>1185.5381128405975</c:v>
                </c:pt>
                <c:pt idx="893">
                  <c:v>1174.5698584983129</c:v>
                </c:pt>
                <c:pt idx="894">
                  <c:v>1177.6518568797687</c:v>
                </c:pt>
                <c:pt idx="895">
                  <c:v>1176.1483064669462</c:v>
                </c:pt>
                <c:pt idx="896">
                  <c:v>1178.5253790225995</c:v>
                </c:pt>
                <c:pt idx="897">
                  <c:v>1174.8875556934413</c:v>
                </c:pt>
                <c:pt idx="898">
                  <c:v>1171.498564093135</c:v>
                </c:pt>
                <c:pt idx="899">
                  <c:v>1169.4840748581939</c:v>
                </c:pt>
                <c:pt idx="900">
                  <c:v>1171.3816363177823</c:v>
                </c:pt>
                <c:pt idx="901">
                  <c:v>1170.2777433300446</c:v>
                </c:pt>
                <c:pt idx="902">
                  <c:v>1167.6563811315878</c:v>
                </c:pt>
                <c:pt idx="903">
                  <c:v>1167.3388130845769</c:v>
                </c:pt>
                <c:pt idx="904">
                  <c:v>1169.9029592242866</c:v>
                </c:pt>
                <c:pt idx="905">
                  <c:v>1172.2175534282583</c:v>
                </c:pt>
                <c:pt idx="906">
                  <c:v>1173.5378462891838</c:v>
                </c:pt>
                <c:pt idx="907">
                  <c:v>1170.7357934799516</c:v>
                </c:pt>
                <c:pt idx="908">
                  <c:v>1174.1292839409759</c:v>
                </c:pt>
                <c:pt idx="909">
                  <c:v>1172.6728290572032</c:v>
                </c:pt>
                <c:pt idx="910">
                  <c:v>1174.4072592225903</c:v>
                </c:pt>
                <c:pt idx="911">
                  <c:v>1174.4072592225903</c:v>
                </c:pt>
                <c:pt idx="912">
                  <c:v>1179.4093796337631</c:v>
                </c:pt>
                <c:pt idx="913">
                  <c:v>1172.9634139847121</c:v>
                </c:pt>
                <c:pt idx="914">
                  <c:v>1175.3338356012287</c:v>
                </c:pt>
                <c:pt idx="915">
                  <c:v>1174.8356588905281</c:v>
                </c:pt>
                <c:pt idx="916">
                  <c:v>1172.9868297535725</c:v>
                </c:pt>
                <c:pt idx="917">
                  <c:v>1169.2561327939795</c:v>
                </c:pt>
                <c:pt idx="918">
                  <c:v>1168.8580994148572</c:v>
                </c:pt>
                <c:pt idx="919">
                  <c:v>1168.2077616305041</c:v>
                </c:pt>
                <c:pt idx="920">
                  <c:v>1169.7778642763556</c:v>
                </c:pt>
                <c:pt idx="921">
                  <c:v>1168.586428182477</c:v>
                </c:pt>
                <c:pt idx="922">
                  <c:v>1166.8865509109785</c:v>
                </c:pt>
                <c:pt idx="923">
                  <c:v>1161.5312254880173</c:v>
                </c:pt>
                <c:pt idx="924">
                  <c:v>1162.0361726442986</c:v>
                </c:pt>
                <c:pt idx="925">
                  <c:v>1160.8391084684006</c:v>
                </c:pt>
                <c:pt idx="926">
                  <c:v>1163.4585260562371</c:v>
                </c:pt>
                <c:pt idx="927">
                  <c:v>1160.6949162847154</c:v>
                </c:pt>
                <c:pt idx="928">
                  <c:v>1159.4757580095145</c:v>
                </c:pt>
                <c:pt idx="929">
                  <c:v>1175.9324933586183</c:v>
                </c:pt>
                <c:pt idx="930">
                  <c:v>1180.4819123506873</c:v>
                </c:pt>
                <c:pt idx="931">
                  <c:v>1179.395817567435</c:v>
                </c:pt>
                <c:pt idx="932">
                  <c:v>1176.2179672831383</c:v>
                </c:pt>
                <c:pt idx="933">
                  <c:v>1176.4579277951823</c:v>
                </c:pt>
                <c:pt idx="934">
                  <c:v>1171.0441672212869</c:v>
                </c:pt>
                <c:pt idx="935">
                  <c:v>1173.6681715226841</c:v>
                </c:pt>
                <c:pt idx="936">
                  <c:v>1171.6714049209781</c:v>
                </c:pt>
                <c:pt idx="937">
                  <c:v>1170.857634800841</c:v>
                </c:pt>
                <c:pt idx="938">
                  <c:v>1171.2597076408779</c:v>
                </c:pt>
                <c:pt idx="939">
                  <c:v>1172.1294269938226</c:v>
                </c:pt>
                <c:pt idx="940">
                  <c:v>1173.4404832576251</c:v>
                </c:pt>
                <c:pt idx="941">
                  <c:v>1175.510246503894</c:v>
                </c:pt>
                <c:pt idx="942">
                  <c:v>1174.6811060277605</c:v>
                </c:pt>
                <c:pt idx="943">
                  <c:v>1174.5928801588748</c:v>
                </c:pt>
                <c:pt idx="944">
                  <c:v>1175.1894454601813</c:v>
                </c:pt>
                <c:pt idx="945">
                  <c:v>1174.6137750231021</c:v>
                </c:pt>
                <c:pt idx="946">
                  <c:v>1175.9638092229879</c:v>
                </c:pt>
                <c:pt idx="947">
                  <c:v>1183.7578093928269</c:v>
                </c:pt>
                <c:pt idx="948">
                  <c:v>1184.1305879110955</c:v>
                </c:pt>
                <c:pt idx="949">
                  <c:v>1183.8969325078929</c:v>
                </c:pt>
                <c:pt idx="950">
                  <c:v>1176.8808326952071</c:v>
                </c:pt>
                <c:pt idx="951">
                  <c:v>1180.3965334512159</c:v>
                </c:pt>
                <c:pt idx="952">
                  <c:v>1186.8200201733591</c:v>
                </c:pt>
                <c:pt idx="953">
                  <c:v>1182.3559310475755</c:v>
                </c:pt>
                <c:pt idx="954">
                  <c:v>1176.6152792538851</c:v>
                </c:pt>
                <c:pt idx="955">
                  <c:v>1172.7310540339968</c:v>
                </c:pt>
                <c:pt idx="956">
                  <c:v>1173.3952253162122</c:v>
                </c:pt>
                <c:pt idx="957">
                  <c:v>1177.6722472065042</c:v>
                </c:pt>
                <c:pt idx="958">
                  <c:v>1167.5348488451891</c:v>
                </c:pt>
                <c:pt idx="959">
                  <c:v>1181.6894591598082</c:v>
                </c:pt>
                <c:pt idx="960">
                  <c:v>1176.6432573650352</c:v>
                </c:pt>
                <c:pt idx="961">
                  <c:v>1175.7911275103204</c:v>
                </c:pt>
                <c:pt idx="962">
                  <c:v>1172.8828497582606</c:v>
                </c:pt>
                <c:pt idx="963">
                  <c:v>1163.4433816916762</c:v>
                </c:pt>
                <c:pt idx="964">
                  <c:v>1160.6716717278173</c:v>
                </c:pt>
                <c:pt idx="965">
                  <c:v>1172.2225324765066</c:v>
                </c:pt>
                <c:pt idx="966">
                  <c:v>1169.6188848734344</c:v>
                </c:pt>
                <c:pt idx="967">
                  <c:v>1173.9331479760131</c:v>
                </c:pt>
                <c:pt idx="968">
                  <c:v>1170.514499975018</c:v>
                </c:pt>
                <c:pt idx="969">
                  <c:v>1174.9782037976886</c:v>
                </c:pt>
                <c:pt idx="970">
                  <c:v>1170.2611734339591</c:v>
                </c:pt>
                <c:pt idx="971">
                  <c:v>1180.597887334098</c:v>
                </c:pt>
                <c:pt idx="972">
                  <c:v>1179.7242926746076</c:v>
                </c:pt>
                <c:pt idx="973">
                  <c:v>1172.3661810868934</c:v>
                </c:pt>
                <c:pt idx="974">
                  <c:v>1168.8677426140116</c:v>
                </c:pt>
                <c:pt idx="975">
                  <c:v>1176.5566526525608</c:v>
                </c:pt>
                <c:pt idx="976">
                  <c:v>1170.2715974550385</c:v>
                </c:pt>
                <c:pt idx="977">
                  <c:v>1166.2708927358003</c:v>
                </c:pt>
                <c:pt idx="978">
                  <c:v>1165.2051049212378</c:v>
                </c:pt>
                <c:pt idx="979">
                  <c:v>1169.3137548152883</c:v>
                </c:pt>
                <c:pt idx="980">
                  <c:v>1170.1830907977467</c:v>
                </c:pt>
                <c:pt idx="981">
                  <c:v>1167.3921258167206</c:v>
                </c:pt>
                <c:pt idx="982">
                  <c:v>1171.5636612500093</c:v>
                </c:pt>
                <c:pt idx="983">
                  <c:v>1171.7671011022194</c:v>
                </c:pt>
                <c:pt idx="984">
                  <c:v>1171.6115294505294</c:v>
                </c:pt>
                <c:pt idx="985">
                  <c:v>1168.6111469680498</c:v>
                </c:pt>
                <c:pt idx="986">
                  <c:v>1174.7609572342396</c:v>
                </c:pt>
                <c:pt idx="987">
                  <c:v>1174.3533786062237</c:v>
                </c:pt>
                <c:pt idx="988">
                  <c:v>1175.2275896166641</c:v>
                </c:pt>
                <c:pt idx="989">
                  <c:v>1175.6238234213215</c:v>
                </c:pt>
                <c:pt idx="990">
                  <c:v>1170.9284134435932</c:v>
                </c:pt>
                <c:pt idx="991">
                  <c:v>1172.0426643802293</c:v>
                </c:pt>
                <c:pt idx="992">
                  <c:v>1175.1862435194967</c:v>
                </c:pt>
                <c:pt idx="993">
                  <c:v>1186.6272841881057</c:v>
                </c:pt>
                <c:pt idx="994">
                  <c:v>1188.309614488792</c:v>
                </c:pt>
                <c:pt idx="995">
                  <c:v>1190.6189489510043</c:v>
                </c:pt>
                <c:pt idx="996">
                  <c:v>1185.0418163914669</c:v>
                </c:pt>
                <c:pt idx="997">
                  <c:v>1187.7571322977483</c:v>
                </c:pt>
                <c:pt idx="998">
                  <c:v>1195.1827955422696</c:v>
                </c:pt>
                <c:pt idx="999">
                  <c:v>1204.6285519777909</c:v>
                </c:pt>
                <c:pt idx="1000">
                  <c:v>1204.7241972276729</c:v>
                </c:pt>
                <c:pt idx="1001">
                  <c:v>1207.0294874362671</c:v>
                </c:pt>
                <c:pt idx="1002">
                  <c:v>1207.9439807377498</c:v>
                </c:pt>
                <c:pt idx="1003">
                  <c:v>1201.7133823515046</c:v>
                </c:pt>
                <c:pt idx="1004">
                  <c:v>1201.8629460088641</c:v>
                </c:pt>
                <c:pt idx="1005">
                  <c:v>1205.674207235199</c:v>
                </c:pt>
                <c:pt idx="1006">
                  <c:v>1220.5416083608898</c:v>
                </c:pt>
                <c:pt idx="1007">
                  <c:v>1220.2782225085386</c:v>
                </c:pt>
                <c:pt idx="1008">
                  <c:v>1214.3120300503545</c:v>
                </c:pt>
                <c:pt idx="1009">
                  <c:v>1213.4212898216376</c:v>
                </c:pt>
                <c:pt idx="1010">
                  <c:v>1216.5804484994867</c:v>
                </c:pt>
                <c:pt idx="1011">
                  <c:v>1214.6153675734686</c:v>
                </c:pt>
                <c:pt idx="1012">
                  <c:v>1218.1443574600587</c:v>
                </c:pt>
                <c:pt idx="1013">
                  <c:v>1220.7638157069584</c:v>
                </c:pt>
                <c:pt idx="1014" formatCode="0.000">
                  <c:v>1220.2234333015369</c:v>
                </c:pt>
                <c:pt idx="1015" formatCode="0.000">
                  <c:v>1220.3528518234889</c:v>
                </c:pt>
                <c:pt idx="1016" formatCode="0.000">
                  <c:v>1221.2139007112485</c:v>
                </c:pt>
                <c:pt idx="1017" formatCode="0.000">
                  <c:v>1220.0065056875321</c:v>
                </c:pt>
                <c:pt idx="1018" formatCode="0.000">
                  <c:v>1219.8781413150728</c:v>
                </c:pt>
                <c:pt idx="1019" formatCode="0.000">
                  <c:v>1223.6417799701896</c:v>
                </c:pt>
                <c:pt idx="1020" formatCode="0.000">
                  <c:v>1230.0106149572439</c:v>
                </c:pt>
                <c:pt idx="1021" formatCode="0.000">
                  <c:v>1228.8334217969023</c:v>
                </c:pt>
                <c:pt idx="1022" formatCode="0.000">
                  <c:v>1231.3395026488513</c:v>
                </c:pt>
                <c:pt idx="1023" formatCode="0.000">
                  <c:v>1222.2654167614505</c:v>
                </c:pt>
                <c:pt idx="1024" formatCode="0.000">
                  <c:v>1229.340560388621</c:v>
                </c:pt>
                <c:pt idx="1025" formatCode="0.000">
                  <c:v>1229.9930665671336</c:v>
                </c:pt>
                <c:pt idx="1026" formatCode="0.000">
                  <c:v>1227.6625167898892</c:v>
                </c:pt>
                <c:pt idx="1027" formatCode="0.000">
                  <c:v>1224.8477776671439</c:v>
                </c:pt>
                <c:pt idx="1028" formatCode="0.000">
                  <c:v>1224.8691975373299</c:v>
                </c:pt>
                <c:pt idx="1029" formatCode="0.000">
                  <c:v>1224.2225321622127</c:v>
                </c:pt>
                <c:pt idx="1030" formatCode="0.000">
                  <c:v>1226.0440158298268</c:v>
                </c:pt>
                <c:pt idx="1031" formatCode="0.000">
                  <c:v>1226.3177878557631</c:v>
                </c:pt>
                <c:pt idx="1032" formatCode="0.000">
                  <c:v>1225.7521734542579</c:v>
                </c:pt>
                <c:pt idx="1033" formatCode="0.000">
                  <c:v>1236.3964525968727</c:v>
                </c:pt>
                <c:pt idx="1034" formatCode="0.000">
                  <c:v>1235.9577023688817</c:v>
                </c:pt>
                <c:pt idx="1035" formatCode="0.000">
                  <c:v>1213.5016083549988</c:v>
                </c:pt>
                <c:pt idx="1036" formatCode="0.000">
                  <c:v>1208.4444486637819</c:v>
                </c:pt>
                <c:pt idx="1037" formatCode="0.000">
                  <c:v>1211.8572566134926</c:v>
                </c:pt>
                <c:pt idx="1038" formatCode="0.000">
                  <c:v>1212.7737049353823</c:v>
                </c:pt>
                <c:pt idx="1039" formatCode="0.000">
                  <c:v>1205.060762575109</c:v>
                </c:pt>
                <c:pt idx="1040" formatCode="0.000">
                  <c:v>1201.7684919150111</c:v>
                </c:pt>
                <c:pt idx="1041" formatCode="0.000">
                  <c:v>1201.7863067195856</c:v>
                </c:pt>
                <c:pt idx="1042" formatCode="0.000">
                  <c:v>1195.4729577632386</c:v>
                </c:pt>
                <c:pt idx="1043" formatCode="0.000">
                  <c:v>1197.1279446354736</c:v>
                </c:pt>
                <c:pt idx="1044" formatCode="0.000">
                  <c:v>1191.4631938785919</c:v>
                </c:pt>
                <c:pt idx="1045" formatCode="0.000">
                  <c:v>1192.7609000635948</c:v>
                </c:pt>
                <c:pt idx="1046" formatCode="0.000">
                  <c:v>1191.7213905313406</c:v>
                </c:pt>
                <c:pt idx="1047" formatCode="0.000">
                  <c:v>1193.9753429779216</c:v>
                </c:pt>
                <c:pt idx="1048" formatCode="0.000">
                  <c:v>1194.0466680337986</c:v>
                </c:pt>
                <c:pt idx="1049" formatCode="0.000">
                  <c:v>1189.4724527455955</c:v>
                </c:pt>
                <c:pt idx="1050" formatCode="0.000">
                  <c:v>1194.0232370336969</c:v>
                </c:pt>
                <c:pt idx="1051" formatCode="0.000">
                  <c:v>1195.6133165182007</c:v>
                </c:pt>
                <c:pt idx="1052" formatCode="0.000">
                  <c:v>1192.8150199434481</c:v>
                </c:pt>
                <c:pt idx="1053" formatCode="0.000">
                  <c:v>1190.0269485273266</c:v>
                </c:pt>
                <c:pt idx="1054" formatCode="0.000">
                  <c:v>1192.8990924943776</c:v>
                </c:pt>
                <c:pt idx="1055" formatCode="0.000">
                  <c:v>1194.9086738996057</c:v>
                </c:pt>
                <c:pt idx="1056" formatCode="0.000">
                  <c:v>1194.8894450924245</c:v>
                </c:pt>
                <c:pt idx="1057" formatCode="0.000">
                  <c:v>1201.7070934986477</c:v>
                </c:pt>
                <c:pt idx="1058" formatCode="0.000">
                  <c:v>1204.5238788821034</c:v>
                </c:pt>
                <c:pt idx="1059" formatCode="0.000">
                  <c:v>1187.732481026289</c:v>
                </c:pt>
                <c:pt idx="1060" formatCode="0.000">
                  <c:v>1191.1870271141777</c:v>
                </c:pt>
                <c:pt idx="1061" formatCode="0.000">
                  <c:v>1189.7829735055163</c:v>
                </c:pt>
                <c:pt idx="1062" formatCode="0.000">
                  <c:v>1192.378608394308</c:v>
                </c:pt>
                <c:pt idx="1063" formatCode="0.000">
                  <c:v>1191.5710039202713</c:v>
                </c:pt>
                <c:pt idx="1064" formatCode="0.000">
                  <c:v>1185.4772654625574</c:v>
                </c:pt>
                <c:pt idx="1065" formatCode="0.000">
                  <c:v>1185.5787609564939</c:v>
                </c:pt>
                <c:pt idx="1066" formatCode="0.000">
                  <c:v>1185.5583238364391</c:v>
                </c:pt>
                <c:pt idx="1067" formatCode="0.000">
                  <c:v>1193.6517271691753</c:v>
                </c:pt>
                <c:pt idx="1068" formatCode="0.000">
                  <c:v>1195.3993474669867</c:v>
                </c:pt>
                <c:pt idx="1069" formatCode="0.000">
                  <c:v>1188.514559871132</c:v>
                </c:pt>
                <c:pt idx="1070" formatCode="0.000">
                  <c:v>1193.546121491034</c:v>
                </c:pt>
                <c:pt idx="1071" formatCode="0.000">
                  <c:v>1191.4464868318203</c:v>
                </c:pt>
                <c:pt idx="1072" formatCode="0.000">
                  <c:v>1190.8333146551047</c:v>
                </c:pt>
                <c:pt idx="1073" formatCode="0.000">
                  <c:v>1192.5190021482351</c:v>
                </c:pt>
                <c:pt idx="1074" formatCode="0.000">
                  <c:v>1191.9964345473879</c:v>
                </c:pt>
                <c:pt idx="1075" formatCode="0.000">
                  <c:v>1188.2663238722969</c:v>
                </c:pt>
                <c:pt idx="1076" formatCode="0.000">
                  <c:v>1189.3897857126756</c:v>
                </c:pt>
                <c:pt idx="1077" formatCode="0.000">
                  <c:v>1188.8757577987342</c:v>
                </c:pt>
                <c:pt idx="1078" formatCode="0.000">
                  <c:v>1181.8116044843646</c:v>
                </c:pt>
                <c:pt idx="1079" formatCode="0.000">
                  <c:v>1187.2640263872127</c:v>
                </c:pt>
                <c:pt idx="1080" formatCode="0.000">
                  <c:v>1186.6636705075123</c:v>
                </c:pt>
                <c:pt idx="1081" formatCode="0.000">
                  <c:v>1188.7002285245126</c:v>
                </c:pt>
                <c:pt idx="1082" formatCode="0.000">
                  <c:v>1186.8854937652068</c:v>
                </c:pt>
                <c:pt idx="1083" formatCode="0.000">
                  <c:v>1184.783346825435</c:v>
                </c:pt>
                <c:pt idx="1084" formatCode="0.000">
                  <c:v>1185.1525688426816</c:v>
                </c:pt>
                <c:pt idx="1085" formatCode="0.000">
                  <c:v>1184.6715691191746</c:v>
                </c:pt>
                <c:pt idx="1086" formatCode="0.000">
                  <c:v>1185.5036203032078</c:v>
                </c:pt>
                <c:pt idx="1087" formatCode="0.000">
                  <c:v>1183.8595665820042</c:v>
                </c:pt>
                <c:pt idx="1088" formatCode="0.000">
                  <c:v>1188.6664609650566</c:v>
                </c:pt>
                <c:pt idx="1089" formatCode="0.000">
                  <c:v>1189.3084056188625</c:v>
                </c:pt>
                <c:pt idx="1090" formatCode="0.000">
                  <c:v>1189.5086908205822</c:v>
                </c:pt>
                <c:pt idx="1091" formatCode="0.000">
                  <c:v>1192.5592644106148</c:v>
                </c:pt>
                <c:pt idx="1092" formatCode="0.000">
                  <c:v>1190.353395357927</c:v>
                </c:pt>
                <c:pt idx="1093" formatCode="0.000">
                  <c:v>1192.5382255919724</c:v>
                </c:pt>
                <c:pt idx="1094" formatCode="0.000">
                  <c:v>1184.0372871282577</c:v>
                </c:pt>
                <c:pt idx="1095" formatCode="0.000">
                  <c:v>1182.8714815662984</c:v>
                </c:pt>
                <c:pt idx="1096" formatCode="0.000">
                  <c:v>1178.7767046610604</c:v>
                </c:pt>
                <c:pt idx="1097" formatCode="0.000">
                  <c:v>1182.9997546770767</c:v>
                </c:pt>
                <c:pt idx="1098" formatCode="0.000">
                  <c:v>1183.7895443465391</c:v>
                </c:pt>
                <c:pt idx="1099" formatCode="0.000">
                  <c:v>1186.1368911685727</c:v>
                </c:pt>
                <c:pt idx="1100" formatCode="0.000">
                  <c:v>1188.8191353663935</c:v>
                </c:pt>
                <c:pt idx="1101" formatCode="0.000">
                  <c:v>1189.7158138633017</c:v>
                </c:pt>
                <c:pt idx="1102" formatCode="0.000">
                  <c:v>1189.9405329352946</c:v>
                </c:pt>
                <c:pt idx="1103" formatCode="0.000">
                  <c:v>1192.1853299868201</c:v>
                </c:pt>
                <c:pt idx="1104" formatCode="0.000">
                  <c:v>1183.7406021698009</c:v>
                </c:pt>
                <c:pt idx="1105" formatCode="0.000">
                  <c:v>1184.8498706679629</c:v>
                </c:pt>
                <c:pt idx="1106" formatCode="0.000">
                  <c:v>1182.8816263267163</c:v>
                </c:pt>
                <c:pt idx="1107" formatCode="0.000">
                  <c:v>1178.181015155641</c:v>
                </c:pt>
                <c:pt idx="1108" formatCode="0.000">
                  <c:v>1177.7656173632759</c:v>
                </c:pt>
                <c:pt idx="1109" formatCode="0.000">
                  <c:v>1166.5216630862117</c:v>
                </c:pt>
                <c:pt idx="1110" formatCode="0.000">
                  <c:v>1171.3536970172006</c:v>
                </c:pt>
                <c:pt idx="1111" formatCode="0.000">
                  <c:v>1177.5488817857383</c:v>
                </c:pt>
                <c:pt idx="1112" formatCode="0.000">
                  <c:v>1177.0091327096836</c:v>
                </c:pt>
                <c:pt idx="1113" formatCode="0.000">
                  <c:v>1174.4554129384646</c:v>
                </c:pt>
                <c:pt idx="1114" formatCode="0.000">
                  <c:v>1162.5140638689672</c:v>
                </c:pt>
                <c:pt idx="1115" formatCode="0.000">
                  <c:v>1174.0807503404712</c:v>
                </c:pt>
                <c:pt idx="1116" formatCode="0.000">
                  <c:v>1167.9085915643293</c:v>
                </c:pt>
                <c:pt idx="1117" formatCode="0.000">
                  <c:v>1171.0091286087154</c:v>
                </c:pt>
                <c:pt idx="1118" formatCode="0.000">
                  <c:v>1170.5730748770511</c:v>
                </c:pt>
                <c:pt idx="1119" formatCode="0.000">
                  <c:v>1168.2309491739989</c:v>
                </c:pt>
                <c:pt idx="1120" formatCode="0.000">
                  <c:v>1176.3087416690225</c:v>
                </c:pt>
                <c:pt idx="1121" formatCode="0.000">
                  <c:v>1174.6845594810827</c:v>
                </c:pt>
                <c:pt idx="1122" formatCode="0.000">
                  <c:v>1172.0212461972192</c:v>
                </c:pt>
                <c:pt idx="1123" formatCode="0.000">
                  <c:v>1172.3844970138268</c:v>
                </c:pt>
                <c:pt idx="1124" formatCode="0.000">
                  <c:v>1172.7023821217958</c:v>
                </c:pt>
                <c:pt idx="1125" formatCode="0.000">
                  <c:v>1174.1382542244014</c:v>
                </c:pt>
                <c:pt idx="1126" formatCode="0.000">
                  <c:v>1168.9088134489082</c:v>
                </c:pt>
                <c:pt idx="1127" formatCode="0.000">
                  <c:v>1167.394267727482</c:v>
                </c:pt>
                <c:pt idx="1128" formatCode="0.000">
                  <c:v>1163.8015393549356</c:v>
                </c:pt>
                <c:pt idx="1129" formatCode="0.000">
                  <c:v>1148.805784360394</c:v>
                </c:pt>
                <c:pt idx="1130" formatCode="0.000">
                  <c:v>1149.3093363355126</c:v>
                </c:pt>
                <c:pt idx="1131" formatCode="0.000">
                  <c:v>1147.2920934633628</c:v>
                </c:pt>
                <c:pt idx="1132" formatCode="0.000">
                  <c:v>1149.7695106629242</c:v>
                </c:pt>
                <c:pt idx="1133" formatCode="0.000">
                  <c:v>1149.479770562562</c:v>
                </c:pt>
                <c:pt idx="1134" formatCode="0.000">
                  <c:v>1147.417438996046</c:v>
                </c:pt>
                <c:pt idx="1135" formatCode="0.000">
                  <c:v>1150.2737459961315</c:v>
                </c:pt>
                <c:pt idx="1136" formatCode="0.000">
                  <c:v>1151.4435848298463</c:v>
                </c:pt>
                <c:pt idx="1137" formatCode="0.000">
                  <c:v>1152.6312384681355</c:v>
                </c:pt>
                <c:pt idx="1138" formatCode="0.000">
                  <c:v>1149.9637695841918</c:v>
                </c:pt>
                <c:pt idx="1139" formatCode="0.000">
                  <c:v>1135.5998387871825</c:v>
                </c:pt>
                <c:pt idx="1140" formatCode="0.000">
                  <c:v>1134.8319022023857</c:v>
                </c:pt>
                <c:pt idx="1141" formatCode="0.000">
                  <c:v>1140.926597030068</c:v>
                </c:pt>
                <c:pt idx="1142" formatCode="0.000">
                  <c:v>1139.857708755608</c:v>
                </c:pt>
                <c:pt idx="1143" formatCode="0.000">
                  <c:v>1140.6593749614531</c:v>
                </c:pt>
                <c:pt idx="1144" formatCode="0.000">
                  <c:v>1138.988909089373</c:v>
                </c:pt>
                <c:pt idx="1145" formatCode="0.000">
                  <c:v>1150.1152188851711</c:v>
                </c:pt>
                <c:pt idx="1146" formatCode="0.000">
                  <c:v>1143.8476809505698</c:v>
                </c:pt>
                <c:pt idx="1147" formatCode="0.000">
                  <c:v>1141.1163567416802</c:v>
                </c:pt>
                <c:pt idx="1148" formatCode="0.000">
                  <c:v>1136.6321642655244</c:v>
                </c:pt>
                <c:pt idx="1149" formatCode="0.000">
                  <c:v>1148.1778317438882</c:v>
                </c:pt>
                <c:pt idx="1150" formatCode="0.000">
                  <c:v>1148.2853274979727</c:v>
                </c:pt>
                <c:pt idx="1151" formatCode="0.000">
                  <c:v>1147.3338156283946</c:v>
                </c:pt>
                <c:pt idx="1152" formatCode="0.000">
                  <c:v>1145.7874802658002</c:v>
                </c:pt>
                <c:pt idx="1153" formatCode="0.000">
                  <c:v>1146.5872414494379</c:v>
                </c:pt>
                <c:pt idx="1154" formatCode="0.000">
                  <c:v>1148.4330200510224</c:v>
                </c:pt>
                <c:pt idx="1155" formatCode="0.000">
                  <c:v>1145.0504013196789</c:v>
                </c:pt>
                <c:pt idx="1156" formatCode="0.000">
                  <c:v>1145.135384548641</c:v>
                </c:pt>
                <c:pt idx="1157" formatCode="0.000">
                  <c:v>1145.087242300352</c:v>
                </c:pt>
                <c:pt idx="1158" formatCode="0.000">
                  <c:v>1144.7864490419922</c:v>
                </c:pt>
                <c:pt idx="1159" formatCode="0.000">
                  <c:v>1145.1998057238827</c:v>
                </c:pt>
                <c:pt idx="1160" formatCode="0.000">
                  <c:v>1144.7638279575522</c:v>
                </c:pt>
                <c:pt idx="1161" formatCode="0.000">
                  <c:v>1142.6924370087747</c:v>
                </c:pt>
                <c:pt idx="1162" formatCode="0.000">
                  <c:v>1140.8588057832446</c:v>
                </c:pt>
                <c:pt idx="1163" formatCode="0.000">
                  <c:v>1142.0731939963314</c:v>
                </c:pt>
                <c:pt idx="1164" formatCode="0.000">
                  <c:v>1143.3786630585207</c:v>
                </c:pt>
                <c:pt idx="1165" formatCode="0.000">
                  <c:v>1140.0742813901079</c:v>
                </c:pt>
                <c:pt idx="1166" formatCode="0.000">
                  <c:v>1137.7319097010964</c:v>
                </c:pt>
                <c:pt idx="1167" formatCode="0.000">
                  <c:v>1135.120192731425</c:v>
                </c:pt>
                <c:pt idx="1168" formatCode="0.000">
                  <c:v>1132.2316578340926</c:v>
                </c:pt>
                <c:pt idx="1169" formatCode="0.000">
                  <c:v>1132.3273472214717</c:v>
                </c:pt>
                <c:pt idx="1170" formatCode="0.000">
                  <c:v>1121.6608589386847</c:v>
                </c:pt>
                <c:pt idx="1171" formatCode="0.000">
                  <c:v>1131.2189245692834</c:v>
                </c:pt>
                <c:pt idx="1172" formatCode="0.000">
                  <c:v>1128.6851520972855</c:v>
                </c:pt>
                <c:pt idx="1173" formatCode="0.000">
                  <c:v>1127.8685258668575</c:v>
                </c:pt>
                <c:pt idx="1174" formatCode="0.000">
                  <c:v>1126.0391204318803</c:v>
                </c:pt>
                <c:pt idx="1175" formatCode="0.000">
                  <c:v>1112.5387684903815</c:v>
                </c:pt>
                <c:pt idx="1176" formatCode="0.000">
                  <c:v>1108.490896608959</c:v>
                </c:pt>
                <c:pt idx="1177" formatCode="0.000">
                  <c:v>1114.0128198546604</c:v>
                </c:pt>
                <c:pt idx="1178" formatCode="0.000">
                  <c:v>1109.7172203300834</c:v>
                </c:pt>
                <c:pt idx="1179" formatCode="0.000">
                  <c:v>1116.1976014744778</c:v>
                </c:pt>
                <c:pt idx="1180" formatCode="0.000">
                  <c:v>1137.0936536141789</c:v>
                </c:pt>
                <c:pt idx="1181" formatCode="0.000">
                  <c:v>1143.7372075785981</c:v>
                </c:pt>
                <c:pt idx="1182" formatCode="0.000">
                  <c:v>1125.1341360384058</c:v>
                </c:pt>
                <c:pt idx="1183" formatCode="0.000">
                  <c:v>1121.9687832134123</c:v>
                </c:pt>
                <c:pt idx="1184" formatCode="0.000">
                  <c:v>1125.0952218539348</c:v>
                </c:pt>
                <c:pt idx="1185" formatCode="0.000">
                  <c:v>1130.5620303722174</c:v>
                </c:pt>
                <c:pt idx="1186" formatCode="0.000">
                  <c:v>1133.7147218460887</c:v>
                </c:pt>
                <c:pt idx="1187" formatCode="0.000">
                  <c:v>1147.5128519523009</c:v>
                </c:pt>
                <c:pt idx="1188" formatCode="0.000">
                  <c:v>1157.9845252495873</c:v>
                </c:pt>
                <c:pt idx="1189" formatCode="0.000">
                  <c:v>1161.6362599371948</c:v>
                </c:pt>
                <c:pt idx="1190" formatCode="0.000">
                  <c:v>1162.2386579203949</c:v>
                </c:pt>
                <c:pt idx="1191" formatCode="0.000">
                  <c:v>1167.4988052815061</c:v>
                </c:pt>
                <c:pt idx="1192" formatCode="0.000">
                  <c:v>1159.2056831341586</c:v>
                </c:pt>
                <c:pt idx="1193" formatCode="0.000">
                  <c:v>1151.5249504507344</c:v>
                </c:pt>
                <c:pt idx="1194" formatCode="0.000">
                  <c:v>1158.0975030057673</c:v>
                </c:pt>
                <c:pt idx="1195" formatCode="0.000">
                  <c:v>1172.4689137499149</c:v>
                </c:pt>
                <c:pt idx="1196" formatCode="0.000">
                  <c:v>1168.4297370060467</c:v>
                </c:pt>
                <c:pt idx="1197" formatCode="0.000">
                  <c:v>1164.2714135907988</c:v>
                </c:pt>
                <c:pt idx="1198" formatCode="0.000">
                  <c:v>1156.851489573276</c:v>
                </c:pt>
                <c:pt idx="1199" formatCode="0.000">
                  <c:v>1148.9130777469074</c:v>
                </c:pt>
                <c:pt idx="1200" formatCode="0.000">
                  <c:v>1156.0032635666221</c:v>
                </c:pt>
                <c:pt idx="1201" formatCode="0.000">
                  <c:v>1157.4563396626356</c:v>
                </c:pt>
                <c:pt idx="1202" formatCode="0.000">
                  <c:v>1153.8549280840143</c:v>
                </c:pt>
                <c:pt idx="1203" formatCode="0.000">
                  <c:v>1156.0668478261878</c:v>
                </c:pt>
                <c:pt idx="1204" formatCode="0.000">
                  <c:v>1156.1184538009206</c:v>
                </c:pt>
                <c:pt idx="1205" formatCode="0.000">
                  <c:v>1155.2356460799606</c:v>
                </c:pt>
                <c:pt idx="1206" formatCode="0.000">
                  <c:v>1161.0742810194124</c:v>
                </c:pt>
                <c:pt idx="1207" formatCode="0.000">
                  <c:v>1159.5638397637163</c:v>
                </c:pt>
                <c:pt idx="1208" formatCode="0.000">
                  <c:v>1157.0774278410827</c:v>
                </c:pt>
                <c:pt idx="1209" formatCode="0.000">
                  <c:v>1151.994588776389</c:v>
                </c:pt>
                <c:pt idx="1210" formatCode="0.000">
                  <c:v>1154.7555105127853</c:v>
                </c:pt>
                <c:pt idx="1211" formatCode="0.000">
                  <c:v>1169.5171273943618</c:v>
                </c:pt>
                <c:pt idx="1212" formatCode="0.000">
                  <c:v>1147.4639349300119</c:v>
                </c:pt>
                <c:pt idx="1213" formatCode="0.000">
                  <c:v>1145.4332693749775</c:v>
                </c:pt>
                <c:pt idx="1214" formatCode="0.000">
                  <c:v>1145.5604090943395</c:v>
                </c:pt>
                <c:pt idx="1215" formatCode="0.000">
                  <c:v>1147.6323870386432</c:v>
                </c:pt>
                <c:pt idx="1216" formatCode="0.000">
                  <c:v>1155.3728907780426</c:v>
                </c:pt>
                <c:pt idx="1217" formatCode="0.000">
                  <c:v>1157.2815391928027</c:v>
                </c:pt>
                <c:pt idx="1218" formatCode="0.000">
                  <c:v>1154.4191730055798</c:v>
                </c:pt>
                <c:pt idx="1219" formatCode="0.000">
                  <c:v>1148.9996671301167</c:v>
                </c:pt>
                <c:pt idx="1220" formatCode="0.000">
                  <c:v>1148.2538129421255</c:v>
                </c:pt>
                <c:pt idx="1221" formatCode="0.000">
                  <c:v>1149.9794914781248</c:v>
                </c:pt>
                <c:pt idx="1222" formatCode="0.000">
                  <c:v>1169.7877862750261</c:v>
                </c:pt>
                <c:pt idx="1223" formatCode="0.000">
                  <c:v>1167.3090222383532</c:v>
                </c:pt>
                <c:pt idx="1224" formatCode="0.000">
                  <c:v>1163.6968012389225</c:v>
                </c:pt>
                <c:pt idx="1225" formatCode="0.000">
                  <c:v>1161.4084257332493</c:v>
                </c:pt>
                <c:pt idx="1226" formatCode="0.000">
                  <c:v>1154.5127610380894</c:v>
                </c:pt>
                <c:pt idx="1227" formatCode="0.000">
                  <c:v>1146.9547930759784</c:v>
                </c:pt>
                <c:pt idx="1228" formatCode="0.000">
                  <c:v>1148.6205235354976</c:v>
                </c:pt>
                <c:pt idx="1229" formatCode="0.000">
                  <c:v>1151.1149926337825</c:v>
                </c:pt>
                <c:pt idx="1230" formatCode="0.000">
                  <c:v>1153.0845146412091</c:v>
                </c:pt>
                <c:pt idx="1231" formatCode="0.000">
                  <c:v>1159.2848191117814</c:v>
                </c:pt>
                <c:pt idx="1232" formatCode="0.000">
                  <c:v>1156.8473081171278</c:v>
                </c:pt>
                <c:pt idx="1233" formatCode="0.000">
                  <c:v>1158.2935206575285</c:v>
                </c:pt>
                <c:pt idx="1234" formatCode="0.000">
                  <c:v>1155.545348879994</c:v>
                </c:pt>
                <c:pt idx="1235" formatCode="0.000">
                  <c:v>1159.1366395824828</c:v>
                </c:pt>
                <c:pt idx="1236" formatCode="0.000">
                  <c:v>1150.1683771871037</c:v>
                </c:pt>
                <c:pt idx="1237" formatCode="0.000">
                  <c:v>1149.1333763050602</c:v>
                </c:pt>
                <c:pt idx="1238" formatCode="0.000">
                  <c:v>1147.4874013203557</c:v>
                </c:pt>
                <c:pt idx="1239" formatCode="0.000">
                  <c:v>1146.5836264501052</c:v>
                </c:pt>
                <c:pt idx="1240" formatCode="0.000">
                  <c:v>1144.5955268840096</c:v>
                </c:pt>
                <c:pt idx="1241" formatCode="0.000">
                  <c:v>1150.5191781368774</c:v>
                </c:pt>
                <c:pt idx="1242" formatCode="0.000">
                  <c:v>1152.6864401580219</c:v>
                </c:pt>
                <c:pt idx="1243" formatCode="0.000">
                  <c:v>1156.9417642847409</c:v>
                </c:pt>
                <c:pt idx="1244" formatCode="0.000">
                  <c:v>1157.2060776573257</c:v>
                </c:pt>
                <c:pt idx="1245" formatCode="0.000">
                  <c:v>1157.7482460569984</c:v>
                </c:pt>
                <c:pt idx="1246" formatCode="0.000">
                  <c:v>1159.7040982564945</c:v>
                </c:pt>
                <c:pt idx="1247" formatCode="0.000">
                  <c:v>1157.7400291237282</c:v>
                </c:pt>
                <c:pt idx="1248" formatCode="0.000">
                  <c:v>1164.8890134540297</c:v>
                </c:pt>
                <c:pt idx="1249" formatCode="0.000">
                  <c:v>1169.6635778717839</c:v>
                </c:pt>
                <c:pt idx="1250" formatCode="0.000">
                  <c:v>1172.8236946336983</c:v>
                </c:pt>
                <c:pt idx="1251" formatCode="0.000">
                  <c:v>1174.4741535330602</c:v>
                </c:pt>
                <c:pt idx="1252" formatCode="0.000">
                  <c:v>1169.7796635972877</c:v>
                </c:pt>
                <c:pt idx="1253" formatCode="0.000">
                  <c:v>1177.6758093824405</c:v>
                </c:pt>
                <c:pt idx="1254" formatCode="0.000">
                  <c:v>1184.4906956666782</c:v>
                </c:pt>
                <c:pt idx="1255" formatCode="0.000">
                  <c:v>1177.9866669060427</c:v>
                </c:pt>
                <c:pt idx="1256" formatCode="0.000">
                  <c:v>1172.7843076523011</c:v>
                </c:pt>
                <c:pt idx="1257" formatCode="0.000">
                  <c:v>1188.2340441309716</c:v>
                </c:pt>
                <c:pt idx="1258" formatCode="0.000">
                  <c:v>1185.8778239190312</c:v>
                </c:pt>
                <c:pt idx="1259" formatCode="0.000">
                  <c:v>1184.7132123217523</c:v>
                </c:pt>
                <c:pt idx="1260" formatCode="0.000">
                  <c:v>1178.7745554375676</c:v>
                </c:pt>
                <c:pt idx="1261" formatCode="0.000">
                  <c:v>1176.6228763174749</c:v>
                </c:pt>
                <c:pt idx="1262" formatCode="0.000">
                  <c:v>1170.8312256823961</c:v>
                </c:pt>
                <c:pt idx="1263" formatCode="0.000">
                  <c:v>1163.7275164620348</c:v>
                </c:pt>
                <c:pt idx="1264" formatCode="0.000">
                  <c:v>1173.0755649003445</c:v>
                </c:pt>
                <c:pt idx="1265" formatCode="0.000">
                  <c:v>1165.2119823641447</c:v>
                </c:pt>
                <c:pt idx="1266" formatCode="0.000">
                  <c:v>1160.4711683765634</c:v>
                </c:pt>
                <c:pt idx="1267" formatCode="0.000">
                  <c:v>1161.7281796207046</c:v>
                </c:pt>
                <c:pt idx="1268" formatCode="0.000">
                  <c:v>1161.2268887348855</c:v>
                </c:pt>
                <c:pt idx="1269" formatCode="0.000">
                  <c:v>1160.6159404543541</c:v>
                </c:pt>
                <c:pt idx="1270" formatCode="0.000">
                  <c:v>1157.9460260032811</c:v>
                </c:pt>
                <c:pt idx="1271" formatCode="0.000">
                  <c:v>1157.7582563880705</c:v>
                </c:pt>
                <c:pt idx="1272" formatCode="0.000">
                  <c:v>1158.5262319543253</c:v>
                </c:pt>
                <c:pt idx="1273" formatCode="0.000">
                  <c:v>1154.4231367636226</c:v>
                </c:pt>
                <c:pt idx="1274" formatCode="0.000">
                  <c:v>1149.2237807104323</c:v>
                </c:pt>
                <c:pt idx="1275" formatCode="0.000">
                  <c:v>1148.7772360063088</c:v>
                </c:pt>
                <c:pt idx="1276" formatCode="0.000">
                  <c:v>1154.5851634674418</c:v>
                </c:pt>
                <c:pt idx="1277" formatCode="0.000">
                  <c:v>1151.7560501265889</c:v>
                </c:pt>
                <c:pt idx="1278" formatCode="0.000">
                  <c:v>1154.9150088929507</c:v>
                </c:pt>
                <c:pt idx="1279" formatCode="0.000">
                  <c:v>1155.2780658014267</c:v>
                </c:pt>
                <c:pt idx="1280" formatCode="0.000">
                  <c:v>1155.0380048087679</c:v>
                </c:pt>
                <c:pt idx="1281" formatCode="0.000">
                  <c:v>1154.2898789463827</c:v>
                </c:pt>
                <c:pt idx="1282" formatCode="0.000">
                  <c:v>1154.8229167654731</c:v>
                </c:pt>
                <c:pt idx="1283" formatCode="0.000">
                  <c:v>1155.0032739897761</c:v>
                </c:pt>
                <c:pt idx="1284" formatCode="0.000">
                  <c:v>1155.3124382833075</c:v>
                </c:pt>
                <c:pt idx="1285" formatCode="0.000">
                  <c:v>1152.3028584592519</c:v>
                </c:pt>
                <c:pt idx="1286" formatCode="0.000">
                  <c:v>1154.4979273408394</c:v>
                </c:pt>
                <c:pt idx="1287" formatCode="0.000">
                  <c:v>1153.5524184405415</c:v>
                </c:pt>
                <c:pt idx="1288" formatCode="0.000">
                  <c:v>1157.6286371813371</c:v>
                </c:pt>
                <c:pt idx="1289" formatCode="0.000">
                  <c:v>1155.7233983666733</c:v>
                </c:pt>
                <c:pt idx="1290" formatCode="0.000">
                  <c:v>1150.2790403051356</c:v>
                </c:pt>
                <c:pt idx="1291" formatCode="0.000">
                  <c:v>1150.5133052749804</c:v>
                </c:pt>
                <c:pt idx="1292" formatCode="0.000">
                  <c:v>1151.7018312019725</c:v>
                </c:pt>
                <c:pt idx="1293" formatCode="0.000">
                  <c:v>1155.5921784033762</c:v>
                </c:pt>
                <c:pt idx="1294" formatCode="0.000">
                  <c:v>1151.9863414237689</c:v>
                </c:pt>
                <c:pt idx="1295" formatCode="0.000">
                  <c:v>1154.1830278037012</c:v>
                </c:pt>
                <c:pt idx="1296" formatCode="0.000">
                  <c:v>1155.1742980260192</c:v>
                </c:pt>
                <c:pt idx="1297" formatCode="0.000">
                  <c:v>1154.2227118530975</c:v>
                </c:pt>
                <c:pt idx="1298" formatCode="0.000">
                  <c:v>1155.5255312792863</c:v>
                </c:pt>
                <c:pt idx="1299" formatCode="0.000">
                  <c:v>1152.632352153506</c:v>
                </c:pt>
                <c:pt idx="1300" formatCode="0.000">
                  <c:v>1150.7788843388473</c:v>
                </c:pt>
                <c:pt idx="1301" formatCode="0.000">
                  <c:v>1147.8230212223154</c:v>
                </c:pt>
                <c:pt idx="1302" formatCode="0.000">
                  <c:v>1145.5431588363649</c:v>
                </c:pt>
                <c:pt idx="1303" formatCode="0.000">
                  <c:v>1141.5200069639511</c:v>
                </c:pt>
                <c:pt idx="1304" formatCode="0.000">
                  <c:v>1144.2306492623857</c:v>
                </c:pt>
                <c:pt idx="1305" formatCode="0.000">
                  <c:v>1142.6746084576498</c:v>
                </c:pt>
                <c:pt idx="1306" formatCode="0.000">
                  <c:v>1142.8926634946683</c:v>
                </c:pt>
                <c:pt idx="1307" formatCode="0.000">
                  <c:v>1144.2676216447583</c:v>
                </c:pt>
                <c:pt idx="1308" formatCode="0.000">
                  <c:v>1146.1824729129912</c:v>
                </c:pt>
                <c:pt idx="1309" formatCode="0.000">
                  <c:v>1149.0235530888363</c:v>
                </c:pt>
                <c:pt idx="1310" formatCode="0.000">
                  <c:v>1151.2504440079063</c:v>
                </c:pt>
                <c:pt idx="1311" formatCode="0.000">
                  <c:v>1149.7086720039997</c:v>
                </c:pt>
                <c:pt idx="1312" formatCode="0.000">
                  <c:v>1139.0470157514601</c:v>
                </c:pt>
                <c:pt idx="1313" formatCode="0.000">
                  <c:v>1144.0063528118144</c:v>
                </c:pt>
                <c:pt idx="1314" formatCode="0.000">
                  <c:v>1152.3560339614419</c:v>
                </c:pt>
                <c:pt idx="1315" formatCode="0.000">
                  <c:v>1149.787830192111</c:v>
                </c:pt>
                <c:pt idx="1316" formatCode="0.000">
                  <c:v>1151.0645376003019</c:v>
                </c:pt>
                <c:pt idx="1317" formatCode="0.000">
                  <c:v>1157.7616279962413</c:v>
                </c:pt>
                <c:pt idx="1318" formatCode="0.000">
                  <c:v>1155.9569513613822</c:v>
                </c:pt>
                <c:pt idx="1319" formatCode="0.000">
                  <c:v>1155.569921890384</c:v>
                </c:pt>
                <c:pt idx="1320" formatCode="0.000">
                  <c:v>1152.4923050545872</c:v>
                </c:pt>
                <c:pt idx="1321" formatCode="0.000">
                  <c:v>1157.1485634091994</c:v>
                </c:pt>
                <c:pt idx="1322" formatCode="0.000">
                  <c:v>1158.8664524974047</c:v>
                </c:pt>
                <c:pt idx="1323" formatCode="0.000">
                  <c:v>1155.1858284131183</c:v>
                </c:pt>
                <c:pt idx="1324" formatCode="0.000">
                  <c:v>1156.4373114862512</c:v>
                </c:pt>
                <c:pt idx="1325" formatCode="0.000">
                  <c:v>1157.1131641380944</c:v>
                </c:pt>
                <c:pt idx="1326" formatCode="0.000">
                  <c:v>1164.7009291023487</c:v>
                </c:pt>
                <c:pt idx="1327" formatCode="0.000">
                  <c:v>1160.665154208732</c:v>
                </c:pt>
                <c:pt idx="1328" formatCode="0.000">
                  <c:v>1157.3471859762508</c:v>
                </c:pt>
                <c:pt idx="1329" formatCode="0.000">
                  <c:v>1157.9397746039076</c:v>
                </c:pt>
                <c:pt idx="1330" formatCode="0.000">
                  <c:v>1152.6945397133504</c:v>
                </c:pt>
                <c:pt idx="1331" formatCode="0.000">
                  <c:v>1150.6630536037262</c:v>
                </c:pt>
                <c:pt idx="1332" formatCode="0.000">
                  <c:v>1152.3938589862973</c:v>
                </c:pt>
                <c:pt idx="1333" formatCode="0.000">
                  <c:v>1154.3769763790256</c:v>
                </c:pt>
                <c:pt idx="1334" formatCode="0.000">
                  <c:v>1153.1767366578606</c:v>
                </c:pt>
                <c:pt idx="1335" formatCode="0.000">
                  <c:v>1151.0139516794775</c:v>
                </c:pt>
                <c:pt idx="1336" formatCode="0.000">
                  <c:v>1151.8699764837102</c:v>
                </c:pt>
                <c:pt idx="1337" formatCode="0.000">
                  <c:v>1151.8841098590638</c:v>
                </c:pt>
                <c:pt idx="1338" formatCode="0.000">
                  <c:v>1150.0944673339186</c:v>
                </c:pt>
                <c:pt idx="1339" formatCode="0.000">
                  <c:v>1151.6148037384412</c:v>
                </c:pt>
                <c:pt idx="1340" formatCode="0.000">
                  <c:v>1153.545625019568</c:v>
                </c:pt>
                <c:pt idx="1341" formatCode="0.000">
                  <c:v>1149.4525947818986</c:v>
                </c:pt>
                <c:pt idx="1342" formatCode="0.000">
                  <c:v>1147.2511894302802</c:v>
                </c:pt>
                <c:pt idx="1343" formatCode="0.000">
                  <c:v>1143.9850613858753</c:v>
                </c:pt>
                <c:pt idx="1344" formatCode="0.000">
                  <c:v>1150.7292754437794</c:v>
                </c:pt>
                <c:pt idx="1345" formatCode="0.000">
                  <c:v>1146.5091048946194</c:v>
                </c:pt>
                <c:pt idx="1346" formatCode="0.000">
                  <c:v>1148.4962734213236</c:v>
                </c:pt>
                <c:pt idx="1347" formatCode="0.000">
                  <c:v>1147.6735493105693</c:v>
                </c:pt>
                <c:pt idx="1348" formatCode="0.000">
                  <c:v>1145.1111025763164</c:v>
                </c:pt>
                <c:pt idx="1349" formatCode="0.000">
                  <c:v>1140.5240842581791</c:v>
                </c:pt>
                <c:pt idx="1350" formatCode="0.000">
                  <c:v>1143.2756778272274</c:v>
                </c:pt>
                <c:pt idx="1351" formatCode="0.000">
                  <c:v>1142.4836400880583</c:v>
                </c:pt>
                <c:pt idx="1352" formatCode="0.000">
                  <c:v>1143.5721973609168</c:v>
                </c:pt>
                <c:pt idx="1353" formatCode="0.000">
                  <c:v>1147.5807547736574</c:v>
                </c:pt>
                <c:pt idx="1354" formatCode="0.000">
                  <c:v>1142.8218535161727</c:v>
                </c:pt>
                <c:pt idx="1355" formatCode="0.000">
                  <c:v>1143.7922984211593</c:v>
                </c:pt>
                <c:pt idx="1356" formatCode="0.000">
                  <c:v>1142.6042418124059</c:v>
                </c:pt>
                <c:pt idx="1357" formatCode="0.000">
                  <c:v>1145.9156834785231</c:v>
                </c:pt>
                <c:pt idx="1358" formatCode="0.000">
                  <c:v>1143.6981870748584</c:v>
                </c:pt>
                <c:pt idx="1359" formatCode="0.000">
                  <c:v>1143.1698358372273</c:v>
                </c:pt>
                <c:pt idx="1360" formatCode="0.000">
                  <c:v>1143.6170038168236</c:v>
                </c:pt>
                <c:pt idx="1361" formatCode="0.000">
                  <c:v>1143.4287742413419</c:v>
                </c:pt>
                <c:pt idx="1362" formatCode="0.000">
                  <c:v>1146.5177874659717</c:v>
                </c:pt>
                <c:pt idx="1363" formatCode="0.000">
                  <c:v>1145.4916326835069</c:v>
                </c:pt>
                <c:pt idx="1364" formatCode="0.000">
                  <c:v>1144.0137454696071</c:v>
                </c:pt>
                <c:pt idx="1365" formatCode="0.000">
                  <c:v>1144.2134934321484</c:v>
                </c:pt>
                <c:pt idx="1366" formatCode="0.000">
                  <c:v>1149.2753408556177</c:v>
                </c:pt>
                <c:pt idx="1367" formatCode="0.000">
                  <c:v>1148.4266420192141</c:v>
                </c:pt>
                <c:pt idx="1368" formatCode="0.000">
                  <c:v>1148.2375103067379</c:v>
                </c:pt>
                <c:pt idx="1369" formatCode="0.000">
                  <c:v>1148.5174644473061</c:v>
                </c:pt>
                <c:pt idx="1370" formatCode="0.000">
                  <c:v>1149.7994378505921</c:v>
                </c:pt>
                <c:pt idx="1371" formatCode="0.000">
                  <c:v>1149.4411483586887</c:v>
                </c:pt>
                <c:pt idx="1372" formatCode="0.000">
                  <c:v>1146.6501514333129</c:v>
                </c:pt>
                <c:pt idx="1373" formatCode="0.000">
                  <c:v>1158.3960754732589</c:v>
                </c:pt>
                <c:pt idx="1374" formatCode="0.000">
                  <c:v>1159.2880966968237</c:v>
                </c:pt>
                <c:pt idx="1375" formatCode="0.000">
                  <c:v>1160.7839846350657</c:v>
                </c:pt>
                <c:pt idx="1376" formatCode="0.000">
                  <c:v>1155.7457692636938</c:v>
                </c:pt>
                <c:pt idx="1377" formatCode="0.000">
                  <c:v>1157.9435647782152</c:v>
                </c:pt>
                <c:pt idx="1378" formatCode="0.000">
                  <c:v>1156.2183645619523</c:v>
                </c:pt>
                <c:pt idx="1379" formatCode="0.000">
                  <c:v>1157.0351041989361</c:v>
                </c:pt>
                <c:pt idx="1380" formatCode="0.000">
                  <c:v>1162.9372603901782</c:v>
                </c:pt>
                <c:pt idx="1381" formatCode="0.000">
                  <c:v>1163.6056042482787</c:v>
                </c:pt>
                <c:pt idx="1382" formatCode="0.000">
                  <c:v>1162.0185499539791</c:v>
                </c:pt>
                <c:pt idx="1383" formatCode="0.000">
                  <c:v>1163.9598222210243</c:v>
                </c:pt>
                <c:pt idx="1384" formatCode="0.000">
                  <c:v>1159.8405008575148</c:v>
                </c:pt>
                <c:pt idx="1385" formatCode="0.000">
                  <c:v>1164.0071294255165</c:v>
                </c:pt>
                <c:pt idx="1386" formatCode="0.000">
                  <c:v>1168.276074824123</c:v>
                </c:pt>
                <c:pt idx="1387" formatCode="0.000">
                  <c:v>1184.5304396025767</c:v>
                </c:pt>
                <c:pt idx="1388" formatCode="0.000">
                  <c:v>1212.1943501612091</c:v>
                </c:pt>
                <c:pt idx="1389" formatCode="0.000">
                  <c:v>1205.5040125929684</c:v>
                </c:pt>
                <c:pt idx="1390" formatCode="0.000">
                  <c:v>1211.9920069984273</c:v>
                </c:pt>
                <c:pt idx="1391" formatCode="0.000">
                  <c:v>1207.9027348449879</c:v>
                </c:pt>
                <c:pt idx="1392" formatCode="0.000">
                  <c:v>1213.6853098996592</c:v>
                </c:pt>
                <c:pt idx="1393" formatCode="0.000">
                  <c:v>1217.4189229708206</c:v>
                </c:pt>
                <c:pt idx="1394" formatCode="0.000">
                  <c:v>1226.6186230684696</c:v>
                </c:pt>
                <c:pt idx="1395" formatCode="0.000">
                  <c:v>1225.2961073241204</c:v>
                </c:pt>
                <c:pt idx="1396" formatCode="0.000">
                  <c:v>1216.6117661382443</c:v>
                </c:pt>
                <c:pt idx="1397" formatCode="0.000">
                  <c:v>1210.8384056798709</c:v>
                </c:pt>
                <c:pt idx="1398" formatCode="0.000">
                  <c:v>1216.8886417308274</c:v>
                </c:pt>
                <c:pt idx="1399" formatCode="0.000">
                  <c:v>1217.6188629821695</c:v>
                </c:pt>
                <c:pt idx="1400" formatCode="0.000">
                  <c:v>1213.9751788985436</c:v>
                </c:pt>
                <c:pt idx="1401" formatCode="0.000">
                  <c:v>1215.0401127579685</c:v>
                </c:pt>
                <c:pt idx="1402" formatCode="0.000">
                  <c:v>1217.3257117514779</c:v>
                </c:pt>
                <c:pt idx="1403" formatCode="0.000">
                  <c:v>1213.9119408854142</c:v>
                </c:pt>
                <c:pt idx="1404" formatCode="0.000">
                  <c:v>1217.1170455092665</c:v>
                </c:pt>
                <c:pt idx="1405" formatCode="0.000">
                  <c:v>1213.4297695727212</c:v>
                </c:pt>
                <c:pt idx="1406" formatCode="0.000">
                  <c:v>1211.4045115209622</c:v>
                </c:pt>
                <c:pt idx="1407" formatCode="0.000">
                  <c:v>1216.3306216262674</c:v>
                </c:pt>
                <c:pt idx="1408" formatCode="0.000">
                  <c:v>1219.0387411295956</c:v>
                </c:pt>
                <c:pt idx="1409" formatCode="0.000">
                  <c:v>1218.9688178337508</c:v>
                </c:pt>
                <c:pt idx="1410" formatCode="0.000">
                  <c:v>1217.2462049807418</c:v>
                </c:pt>
                <c:pt idx="1411" formatCode="0.000">
                  <c:v>1225.2180632990865</c:v>
                </c:pt>
                <c:pt idx="1412" formatCode="0.000">
                  <c:v>1236.6653618072016</c:v>
                </c:pt>
                <c:pt idx="1413" formatCode="0.000">
                  <c:v>1236.6653618072016</c:v>
                </c:pt>
                <c:pt idx="1414" formatCode="0.000">
                  <c:v>1230.4656355992313</c:v>
                </c:pt>
                <c:pt idx="1415" formatCode="0.000">
                  <c:v>1224.9462235331366</c:v>
                </c:pt>
                <c:pt idx="1416" formatCode="0.000">
                  <c:v>1217.8443452786773</c:v>
                </c:pt>
                <c:pt idx="1417" formatCode="0.000">
                  <c:v>1217.6540974788729</c:v>
                </c:pt>
                <c:pt idx="1418" formatCode="0.000">
                  <c:v>1223.197910915783</c:v>
                </c:pt>
                <c:pt idx="1419" formatCode="0.000">
                  <c:v>1226.3958338040977</c:v>
                </c:pt>
                <c:pt idx="1420" formatCode="0.000">
                  <c:v>1226.1231146853261</c:v>
                </c:pt>
                <c:pt idx="1421" formatCode="0.000">
                  <c:v>1227.5872150467862</c:v>
                </c:pt>
                <c:pt idx="1422" formatCode="0.000">
                  <c:v>1231.1136481414885</c:v>
                </c:pt>
                <c:pt idx="1423" formatCode="0.000">
                  <c:v>1224.6150776551331</c:v>
                </c:pt>
                <c:pt idx="1424" formatCode="0.000">
                  <c:v>1224.1732228618901</c:v>
                </c:pt>
                <c:pt idx="1425" formatCode="0.000">
                  <c:v>1234.0359047229126</c:v>
                </c:pt>
                <c:pt idx="1426" formatCode="0.000">
                  <c:v>1234.3724953633405</c:v>
                </c:pt>
                <c:pt idx="1427" formatCode="0.000">
                  <c:v>1228.975540606127</c:v>
                </c:pt>
                <c:pt idx="1428" formatCode="0.000">
                  <c:v>1224.9284133343488</c:v>
                </c:pt>
                <c:pt idx="1429" formatCode="0.000">
                  <c:v>1227.7564006898424</c:v>
                </c:pt>
                <c:pt idx="1430" formatCode="0.000">
                  <c:v>1215.0899484903132</c:v>
                </c:pt>
                <c:pt idx="1431" formatCode="0.000">
                  <c:v>1212.2092517987801</c:v>
                </c:pt>
                <c:pt idx="1432" formatCode="0.000">
                  <c:v>1211.156325410215</c:v>
                </c:pt>
                <c:pt idx="1433" formatCode="0.000">
                  <c:v>1206.6375806084091</c:v>
                </c:pt>
                <c:pt idx="1434" formatCode="0.000">
                  <c:v>1202.0162041613444</c:v>
                </c:pt>
                <c:pt idx="1435" formatCode="0.000">
                  <c:v>1216.0805097357338</c:v>
                </c:pt>
                <c:pt idx="1436" formatCode="0.000">
                  <c:v>1210.8423215236521</c:v>
                </c:pt>
                <c:pt idx="1437" formatCode="0.000">
                  <c:v>1212.7304072875315</c:v>
                </c:pt>
              </c:numCache>
            </c:numRef>
          </c:val>
          <c:smooth val="0"/>
        </c:ser>
        <c:dLbls>
          <c:showLegendKey val="0"/>
          <c:showVal val="0"/>
          <c:showCatName val="0"/>
          <c:showSerName val="0"/>
          <c:showPercent val="0"/>
          <c:showBubbleSize val="0"/>
        </c:dLbls>
        <c:marker val="1"/>
        <c:smooth val="0"/>
        <c:axId val="165242752"/>
        <c:axId val="165244288"/>
      </c:lineChart>
      <c:dateAx>
        <c:axId val="165242752"/>
        <c:scaling>
          <c:orientation val="minMax"/>
          <c:max val="42734"/>
          <c:min val="40880"/>
        </c:scaling>
        <c:delete val="0"/>
        <c:axPos val="b"/>
        <c:numFmt formatCode="[$-409]mmm\-yy;@" sourceLinked="0"/>
        <c:majorTickMark val="out"/>
        <c:minorTickMark val="none"/>
        <c:tickLblPos val="nextTo"/>
        <c:crossAx val="165244288"/>
        <c:crosses val="autoZero"/>
        <c:auto val="1"/>
        <c:lblOffset val="100"/>
        <c:baseTimeUnit val="days"/>
      </c:dateAx>
      <c:valAx>
        <c:axId val="165244288"/>
        <c:scaling>
          <c:orientation val="minMax"/>
          <c:max val="1300"/>
          <c:min val="1050"/>
        </c:scaling>
        <c:delete val="0"/>
        <c:axPos val="l"/>
        <c:numFmt formatCode="#,##0" sourceLinked="0"/>
        <c:majorTickMark val="out"/>
        <c:minorTickMark val="none"/>
        <c:tickLblPos val="nextTo"/>
        <c:crossAx val="165242752"/>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BLOM Bond Index (BBI)</a:t>
            </a:r>
          </a:p>
        </c:rich>
      </c:tx>
      <c:layout/>
      <c:overlay val="0"/>
    </c:title>
    <c:autoTitleDeleted val="0"/>
    <c:plotArea>
      <c:layout>
        <c:manualLayout>
          <c:layoutTarget val="inner"/>
          <c:xMode val="edge"/>
          <c:yMode val="edge"/>
          <c:x val="0.12558367112590033"/>
          <c:y val="0.15990709334762165"/>
          <c:w val="0.77587901635321754"/>
          <c:h val="0.70085123691391904"/>
        </c:manualLayout>
      </c:layout>
      <c:lineChart>
        <c:grouping val="standard"/>
        <c:varyColors val="0"/>
        <c:ser>
          <c:idx val="0"/>
          <c:order val="0"/>
          <c:spPr>
            <a:ln>
              <a:solidFill>
                <a:srgbClr val="323296"/>
              </a:solidFill>
            </a:ln>
          </c:spPr>
          <c:marker>
            <c:symbol val="none"/>
          </c:marker>
          <c:cat>
            <c:numRef>
              <c:f>'[BBI.xls]Price Index'!$A$2848:$A$4326</c:f>
              <c:numCache>
                <c:formatCode>dd/mm/yyyy</c:formatCode>
                <c:ptCount val="1479"/>
                <c:pt idx="0">
                  <c:v>40546</c:v>
                </c:pt>
                <c:pt idx="1">
                  <c:v>40547</c:v>
                </c:pt>
                <c:pt idx="2">
                  <c:v>40548</c:v>
                </c:pt>
                <c:pt idx="3">
                  <c:v>40550</c:v>
                </c:pt>
                <c:pt idx="4">
                  <c:v>40553</c:v>
                </c:pt>
                <c:pt idx="5">
                  <c:v>40554</c:v>
                </c:pt>
                <c:pt idx="6">
                  <c:v>40555</c:v>
                </c:pt>
                <c:pt idx="7">
                  <c:v>40556</c:v>
                </c:pt>
                <c:pt idx="8">
                  <c:v>40557</c:v>
                </c:pt>
                <c:pt idx="9">
                  <c:v>40560</c:v>
                </c:pt>
                <c:pt idx="10">
                  <c:v>40561</c:v>
                </c:pt>
                <c:pt idx="11">
                  <c:v>40562</c:v>
                </c:pt>
                <c:pt idx="12">
                  <c:v>40563</c:v>
                </c:pt>
                <c:pt idx="13">
                  <c:v>40564</c:v>
                </c:pt>
                <c:pt idx="14">
                  <c:v>40567</c:v>
                </c:pt>
                <c:pt idx="15">
                  <c:v>40568</c:v>
                </c:pt>
                <c:pt idx="16">
                  <c:v>40569</c:v>
                </c:pt>
                <c:pt idx="17">
                  <c:v>40570</c:v>
                </c:pt>
                <c:pt idx="18">
                  <c:v>40571</c:v>
                </c:pt>
                <c:pt idx="19">
                  <c:v>40574</c:v>
                </c:pt>
                <c:pt idx="20">
                  <c:v>40575</c:v>
                </c:pt>
                <c:pt idx="21">
                  <c:v>40576</c:v>
                </c:pt>
                <c:pt idx="22">
                  <c:v>40577</c:v>
                </c:pt>
                <c:pt idx="23">
                  <c:v>40578</c:v>
                </c:pt>
                <c:pt idx="24">
                  <c:v>40581</c:v>
                </c:pt>
                <c:pt idx="25">
                  <c:v>40582</c:v>
                </c:pt>
                <c:pt idx="26">
                  <c:v>40584</c:v>
                </c:pt>
                <c:pt idx="27">
                  <c:v>40585</c:v>
                </c:pt>
                <c:pt idx="28">
                  <c:v>40590</c:v>
                </c:pt>
                <c:pt idx="29">
                  <c:v>40591</c:v>
                </c:pt>
                <c:pt idx="30">
                  <c:v>40592</c:v>
                </c:pt>
                <c:pt idx="31">
                  <c:v>40595</c:v>
                </c:pt>
                <c:pt idx="32">
                  <c:v>40596</c:v>
                </c:pt>
                <c:pt idx="33">
                  <c:v>40597</c:v>
                </c:pt>
                <c:pt idx="34">
                  <c:v>40598</c:v>
                </c:pt>
                <c:pt idx="35">
                  <c:v>40599</c:v>
                </c:pt>
                <c:pt idx="36">
                  <c:v>40602</c:v>
                </c:pt>
                <c:pt idx="37">
                  <c:v>40603</c:v>
                </c:pt>
                <c:pt idx="38">
                  <c:v>40604</c:v>
                </c:pt>
                <c:pt idx="39">
                  <c:v>40605</c:v>
                </c:pt>
                <c:pt idx="40">
                  <c:v>40606</c:v>
                </c:pt>
                <c:pt idx="41">
                  <c:v>40609</c:v>
                </c:pt>
                <c:pt idx="42">
                  <c:v>40610</c:v>
                </c:pt>
                <c:pt idx="43">
                  <c:v>40611</c:v>
                </c:pt>
                <c:pt idx="44">
                  <c:v>40612</c:v>
                </c:pt>
                <c:pt idx="45">
                  <c:v>40613</c:v>
                </c:pt>
                <c:pt idx="46">
                  <c:v>40616</c:v>
                </c:pt>
                <c:pt idx="47">
                  <c:v>40617</c:v>
                </c:pt>
                <c:pt idx="48">
                  <c:v>40618</c:v>
                </c:pt>
                <c:pt idx="49">
                  <c:v>40619</c:v>
                </c:pt>
                <c:pt idx="50">
                  <c:v>40620</c:v>
                </c:pt>
                <c:pt idx="51">
                  <c:v>40623</c:v>
                </c:pt>
                <c:pt idx="52">
                  <c:v>40624</c:v>
                </c:pt>
                <c:pt idx="53">
                  <c:v>40625</c:v>
                </c:pt>
                <c:pt idx="54">
                  <c:v>40626</c:v>
                </c:pt>
                <c:pt idx="55">
                  <c:v>40630</c:v>
                </c:pt>
                <c:pt idx="56">
                  <c:v>40631</c:v>
                </c:pt>
                <c:pt idx="57">
                  <c:v>40632</c:v>
                </c:pt>
                <c:pt idx="58">
                  <c:v>40633</c:v>
                </c:pt>
                <c:pt idx="59">
                  <c:v>40634</c:v>
                </c:pt>
                <c:pt idx="60">
                  <c:v>40637</c:v>
                </c:pt>
                <c:pt idx="61">
                  <c:v>40638</c:v>
                </c:pt>
                <c:pt idx="62">
                  <c:v>40639</c:v>
                </c:pt>
                <c:pt idx="63">
                  <c:v>40640</c:v>
                </c:pt>
                <c:pt idx="64">
                  <c:v>40641</c:v>
                </c:pt>
                <c:pt idx="65">
                  <c:v>40644</c:v>
                </c:pt>
                <c:pt idx="66">
                  <c:v>40645</c:v>
                </c:pt>
                <c:pt idx="67">
                  <c:v>40646</c:v>
                </c:pt>
                <c:pt idx="68">
                  <c:v>40647</c:v>
                </c:pt>
                <c:pt idx="69">
                  <c:v>40648</c:v>
                </c:pt>
                <c:pt idx="70">
                  <c:v>40651</c:v>
                </c:pt>
                <c:pt idx="71">
                  <c:v>40652</c:v>
                </c:pt>
                <c:pt idx="72">
                  <c:v>40653</c:v>
                </c:pt>
                <c:pt idx="73">
                  <c:v>40654</c:v>
                </c:pt>
                <c:pt idx="74">
                  <c:v>40659</c:v>
                </c:pt>
                <c:pt idx="75">
                  <c:v>40660</c:v>
                </c:pt>
                <c:pt idx="76">
                  <c:v>40661</c:v>
                </c:pt>
                <c:pt idx="77">
                  <c:v>40662</c:v>
                </c:pt>
                <c:pt idx="78">
                  <c:v>40666</c:v>
                </c:pt>
                <c:pt idx="79">
                  <c:v>40667</c:v>
                </c:pt>
                <c:pt idx="80">
                  <c:v>40668</c:v>
                </c:pt>
                <c:pt idx="81">
                  <c:v>40669</c:v>
                </c:pt>
                <c:pt idx="82">
                  <c:v>40672</c:v>
                </c:pt>
                <c:pt idx="83">
                  <c:v>40673</c:v>
                </c:pt>
                <c:pt idx="84">
                  <c:v>40674</c:v>
                </c:pt>
                <c:pt idx="85">
                  <c:v>40675</c:v>
                </c:pt>
                <c:pt idx="86">
                  <c:v>40676</c:v>
                </c:pt>
                <c:pt idx="87">
                  <c:v>40679</c:v>
                </c:pt>
                <c:pt idx="88">
                  <c:v>40680</c:v>
                </c:pt>
                <c:pt idx="89">
                  <c:v>40681</c:v>
                </c:pt>
                <c:pt idx="90">
                  <c:v>40682</c:v>
                </c:pt>
                <c:pt idx="91">
                  <c:v>40683</c:v>
                </c:pt>
                <c:pt idx="92">
                  <c:v>40686</c:v>
                </c:pt>
                <c:pt idx="93">
                  <c:v>40687</c:v>
                </c:pt>
                <c:pt idx="94">
                  <c:v>40689</c:v>
                </c:pt>
                <c:pt idx="95">
                  <c:v>40690</c:v>
                </c:pt>
                <c:pt idx="96">
                  <c:v>40693</c:v>
                </c:pt>
                <c:pt idx="97">
                  <c:v>40694</c:v>
                </c:pt>
                <c:pt idx="98">
                  <c:v>40695</c:v>
                </c:pt>
                <c:pt idx="99">
                  <c:v>40696</c:v>
                </c:pt>
                <c:pt idx="100">
                  <c:v>40697</c:v>
                </c:pt>
                <c:pt idx="101">
                  <c:v>40700</c:v>
                </c:pt>
                <c:pt idx="102">
                  <c:v>40701</c:v>
                </c:pt>
                <c:pt idx="103">
                  <c:v>40702</c:v>
                </c:pt>
                <c:pt idx="104">
                  <c:v>40703</c:v>
                </c:pt>
                <c:pt idx="105">
                  <c:v>40704</c:v>
                </c:pt>
                <c:pt idx="106">
                  <c:v>40707</c:v>
                </c:pt>
                <c:pt idx="107">
                  <c:v>40708</c:v>
                </c:pt>
                <c:pt idx="108">
                  <c:v>40709</c:v>
                </c:pt>
                <c:pt idx="109">
                  <c:v>40710</c:v>
                </c:pt>
                <c:pt idx="110">
                  <c:v>40711</c:v>
                </c:pt>
                <c:pt idx="111">
                  <c:v>40714</c:v>
                </c:pt>
                <c:pt idx="112">
                  <c:v>40715</c:v>
                </c:pt>
                <c:pt idx="113">
                  <c:v>40716</c:v>
                </c:pt>
                <c:pt idx="114">
                  <c:v>40717</c:v>
                </c:pt>
                <c:pt idx="115">
                  <c:v>40718</c:v>
                </c:pt>
                <c:pt idx="116">
                  <c:v>40721</c:v>
                </c:pt>
                <c:pt idx="117">
                  <c:v>40722</c:v>
                </c:pt>
                <c:pt idx="118">
                  <c:v>40723</c:v>
                </c:pt>
                <c:pt idx="119">
                  <c:v>40724</c:v>
                </c:pt>
                <c:pt idx="120">
                  <c:v>40725</c:v>
                </c:pt>
                <c:pt idx="121">
                  <c:v>40728</c:v>
                </c:pt>
                <c:pt idx="122">
                  <c:v>40729</c:v>
                </c:pt>
                <c:pt idx="123">
                  <c:v>40730</c:v>
                </c:pt>
                <c:pt idx="124">
                  <c:v>40731</c:v>
                </c:pt>
                <c:pt idx="125">
                  <c:v>40732</c:v>
                </c:pt>
                <c:pt idx="126">
                  <c:v>40735</c:v>
                </c:pt>
                <c:pt idx="127">
                  <c:v>40736</c:v>
                </c:pt>
                <c:pt idx="128">
                  <c:v>40737</c:v>
                </c:pt>
                <c:pt idx="129">
                  <c:v>40738</c:v>
                </c:pt>
                <c:pt idx="130">
                  <c:v>40739</c:v>
                </c:pt>
                <c:pt idx="131">
                  <c:v>40742</c:v>
                </c:pt>
                <c:pt idx="132">
                  <c:v>40743</c:v>
                </c:pt>
                <c:pt idx="133">
                  <c:v>40744</c:v>
                </c:pt>
                <c:pt idx="134">
                  <c:v>40745</c:v>
                </c:pt>
                <c:pt idx="135">
                  <c:v>40746</c:v>
                </c:pt>
                <c:pt idx="136">
                  <c:v>40749</c:v>
                </c:pt>
                <c:pt idx="137">
                  <c:v>40750</c:v>
                </c:pt>
                <c:pt idx="138">
                  <c:v>40751</c:v>
                </c:pt>
                <c:pt idx="139">
                  <c:v>40752</c:v>
                </c:pt>
                <c:pt idx="140">
                  <c:v>40753</c:v>
                </c:pt>
                <c:pt idx="141">
                  <c:v>40756</c:v>
                </c:pt>
                <c:pt idx="142">
                  <c:v>40757</c:v>
                </c:pt>
                <c:pt idx="143">
                  <c:v>40758</c:v>
                </c:pt>
                <c:pt idx="144">
                  <c:v>40759</c:v>
                </c:pt>
                <c:pt idx="145">
                  <c:v>40760</c:v>
                </c:pt>
                <c:pt idx="146">
                  <c:v>40763</c:v>
                </c:pt>
                <c:pt idx="147">
                  <c:v>40764</c:v>
                </c:pt>
                <c:pt idx="148">
                  <c:v>40765</c:v>
                </c:pt>
                <c:pt idx="149">
                  <c:v>40766</c:v>
                </c:pt>
                <c:pt idx="150">
                  <c:v>40767</c:v>
                </c:pt>
                <c:pt idx="151">
                  <c:v>40771</c:v>
                </c:pt>
                <c:pt idx="152">
                  <c:v>40772</c:v>
                </c:pt>
                <c:pt idx="153">
                  <c:v>40773</c:v>
                </c:pt>
                <c:pt idx="154">
                  <c:v>40774</c:v>
                </c:pt>
                <c:pt idx="155">
                  <c:v>40777</c:v>
                </c:pt>
                <c:pt idx="156">
                  <c:v>40778</c:v>
                </c:pt>
                <c:pt idx="157">
                  <c:v>40779</c:v>
                </c:pt>
                <c:pt idx="158">
                  <c:v>40780</c:v>
                </c:pt>
                <c:pt idx="159">
                  <c:v>40781</c:v>
                </c:pt>
                <c:pt idx="160">
                  <c:v>40784</c:v>
                </c:pt>
                <c:pt idx="161">
                  <c:v>40788</c:v>
                </c:pt>
                <c:pt idx="162">
                  <c:v>40791</c:v>
                </c:pt>
                <c:pt idx="163">
                  <c:v>40792</c:v>
                </c:pt>
                <c:pt idx="164">
                  <c:v>40793</c:v>
                </c:pt>
                <c:pt idx="165">
                  <c:v>40794</c:v>
                </c:pt>
                <c:pt idx="166">
                  <c:v>40795</c:v>
                </c:pt>
                <c:pt idx="167">
                  <c:v>40798</c:v>
                </c:pt>
                <c:pt idx="168">
                  <c:v>40799</c:v>
                </c:pt>
                <c:pt idx="169">
                  <c:v>40800</c:v>
                </c:pt>
                <c:pt idx="170">
                  <c:v>40801</c:v>
                </c:pt>
                <c:pt idx="171">
                  <c:v>40802</c:v>
                </c:pt>
                <c:pt idx="172">
                  <c:v>40805</c:v>
                </c:pt>
                <c:pt idx="173">
                  <c:v>40806</c:v>
                </c:pt>
                <c:pt idx="174">
                  <c:v>40807</c:v>
                </c:pt>
                <c:pt idx="175">
                  <c:v>40808</c:v>
                </c:pt>
                <c:pt idx="176">
                  <c:v>40809</c:v>
                </c:pt>
                <c:pt idx="177">
                  <c:v>40812</c:v>
                </c:pt>
                <c:pt idx="178">
                  <c:v>40813</c:v>
                </c:pt>
                <c:pt idx="179">
                  <c:v>40814</c:v>
                </c:pt>
                <c:pt idx="180">
                  <c:v>40815</c:v>
                </c:pt>
                <c:pt idx="181">
                  <c:v>40816</c:v>
                </c:pt>
                <c:pt idx="182">
                  <c:v>40819</c:v>
                </c:pt>
                <c:pt idx="183">
                  <c:v>40820</c:v>
                </c:pt>
                <c:pt idx="184">
                  <c:v>40821</c:v>
                </c:pt>
                <c:pt idx="185">
                  <c:v>40822</c:v>
                </c:pt>
                <c:pt idx="186">
                  <c:v>40823</c:v>
                </c:pt>
                <c:pt idx="187">
                  <c:v>40826</c:v>
                </c:pt>
                <c:pt idx="188">
                  <c:v>40827</c:v>
                </c:pt>
                <c:pt idx="189">
                  <c:v>40828</c:v>
                </c:pt>
                <c:pt idx="190">
                  <c:v>40829</c:v>
                </c:pt>
                <c:pt idx="191">
                  <c:v>40830</c:v>
                </c:pt>
                <c:pt idx="192">
                  <c:v>40833</c:v>
                </c:pt>
                <c:pt idx="193">
                  <c:v>40834</c:v>
                </c:pt>
                <c:pt idx="194">
                  <c:v>40835</c:v>
                </c:pt>
                <c:pt idx="195">
                  <c:v>40836</c:v>
                </c:pt>
                <c:pt idx="196">
                  <c:v>40837</c:v>
                </c:pt>
                <c:pt idx="197">
                  <c:v>40840</c:v>
                </c:pt>
                <c:pt idx="198">
                  <c:v>40841</c:v>
                </c:pt>
                <c:pt idx="199">
                  <c:v>40842</c:v>
                </c:pt>
                <c:pt idx="200">
                  <c:v>40843</c:v>
                </c:pt>
                <c:pt idx="201">
                  <c:v>40844</c:v>
                </c:pt>
                <c:pt idx="202">
                  <c:v>40847</c:v>
                </c:pt>
                <c:pt idx="203">
                  <c:v>40848</c:v>
                </c:pt>
                <c:pt idx="204">
                  <c:v>40849</c:v>
                </c:pt>
                <c:pt idx="205">
                  <c:v>40850</c:v>
                </c:pt>
                <c:pt idx="206">
                  <c:v>40851</c:v>
                </c:pt>
                <c:pt idx="207">
                  <c:v>40856</c:v>
                </c:pt>
                <c:pt idx="208">
                  <c:v>40857</c:v>
                </c:pt>
                <c:pt idx="209">
                  <c:v>40858</c:v>
                </c:pt>
                <c:pt idx="210">
                  <c:v>40861</c:v>
                </c:pt>
                <c:pt idx="211">
                  <c:v>40862</c:v>
                </c:pt>
                <c:pt idx="212">
                  <c:v>40863</c:v>
                </c:pt>
                <c:pt idx="213">
                  <c:v>40864</c:v>
                </c:pt>
                <c:pt idx="214">
                  <c:v>40865</c:v>
                </c:pt>
                <c:pt idx="215">
                  <c:v>40868</c:v>
                </c:pt>
                <c:pt idx="216">
                  <c:v>40870</c:v>
                </c:pt>
                <c:pt idx="217">
                  <c:v>40871</c:v>
                </c:pt>
                <c:pt idx="218">
                  <c:v>40872</c:v>
                </c:pt>
                <c:pt idx="219">
                  <c:v>40875</c:v>
                </c:pt>
                <c:pt idx="220">
                  <c:v>40876</c:v>
                </c:pt>
                <c:pt idx="221">
                  <c:v>40877</c:v>
                </c:pt>
                <c:pt idx="222">
                  <c:v>40878</c:v>
                </c:pt>
                <c:pt idx="223">
                  <c:v>40879</c:v>
                </c:pt>
                <c:pt idx="224">
                  <c:v>40882</c:v>
                </c:pt>
                <c:pt idx="225">
                  <c:v>40884</c:v>
                </c:pt>
                <c:pt idx="226">
                  <c:v>40885</c:v>
                </c:pt>
                <c:pt idx="227">
                  <c:v>40886</c:v>
                </c:pt>
                <c:pt idx="228">
                  <c:v>40889</c:v>
                </c:pt>
                <c:pt idx="229">
                  <c:v>40890</c:v>
                </c:pt>
                <c:pt idx="230">
                  <c:v>40891</c:v>
                </c:pt>
                <c:pt idx="231">
                  <c:v>40892</c:v>
                </c:pt>
                <c:pt idx="232">
                  <c:v>40893</c:v>
                </c:pt>
                <c:pt idx="233">
                  <c:v>40896</c:v>
                </c:pt>
                <c:pt idx="234">
                  <c:v>40897</c:v>
                </c:pt>
                <c:pt idx="235">
                  <c:v>40898</c:v>
                </c:pt>
                <c:pt idx="236">
                  <c:v>40899</c:v>
                </c:pt>
                <c:pt idx="237">
                  <c:v>40900</c:v>
                </c:pt>
                <c:pt idx="238">
                  <c:v>40904</c:v>
                </c:pt>
                <c:pt idx="239">
                  <c:v>40905</c:v>
                </c:pt>
                <c:pt idx="240">
                  <c:v>40906</c:v>
                </c:pt>
                <c:pt idx="241">
                  <c:v>40907</c:v>
                </c:pt>
                <c:pt idx="242">
                  <c:v>40911</c:v>
                </c:pt>
                <c:pt idx="243">
                  <c:v>40912</c:v>
                </c:pt>
                <c:pt idx="244">
                  <c:v>40913</c:v>
                </c:pt>
                <c:pt idx="245">
                  <c:v>40917</c:v>
                </c:pt>
                <c:pt idx="246">
                  <c:v>40918</c:v>
                </c:pt>
                <c:pt idx="247">
                  <c:v>40919</c:v>
                </c:pt>
                <c:pt idx="248">
                  <c:v>40920</c:v>
                </c:pt>
                <c:pt idx="249">
                  <c:v>40921</c:v>
                </c:pt>
                <c:pt idx="250">
                  <c:v>40924</c:v>
                </c:pt>
                <c:pt idx="251">
                  <c:v>40925</c:v>
                </c:pt>
                <c:pt idx="252">
                  <c:v>40926</c:v>
                </c:pt>
                <c:pt idx="253">
                  <c:v>40927</c:v>
                </c:pt>
                <c:pt idx="254">
                  <c:v>40928</c:v>
                </c:pt>
                <c:pt idx="255">
                  <c:v>40931</c:v>
                </c:pt>
                <c:pt idx="256">
                  <c:v>40932</c:v>
                </c:pt>
                <c:pt idx="257">
                  <c:v>40933</c:v>
                </c:pt>
                <c:pt idx="258">
                  <c:v>40934</c:v>
                </c:pt>
                <c:pt idx="259">
                  <c:v>40935</c:v>
                </c:pt>
                <c:pt idx="260">
                  <c:v>40938</c:v>
                </c:pt>
                <c:pt idx="261">
                  <c:v>40939</c:v>
                </c:pt>
                <c:pt idx="262">
                  <c:v>40940</c:v>
                </c:pt>
                <c:pt idx="263">
                  <c:v>40941</c:v>
                </c:pt>
                <c:pt idx="264">
                  <c:v>40945</c:v>
                </c:pt>
                <c:pt idx="265">
                  <c:v>40946</c:v>
                </c:pt>
                <c:pt idx="266">
                  <c:v>40948</c:v>
                </c:pt>
                <c:pt idx="267">
                  <c:v>40949</c:v>
                </c:pt>
                <c:pt idx="268">
                  <c:v>40952</c:v>
                </c:pt>
                <c:pt idx="269">
                  <c:v>40954</c:v>
                </c:pt>
                <c:pt idx="270">
                  <c:v>40955</c:v>
                </c:pt>
                <c:pt idx="271">
                  <c:v>40956</c:v>
                </c:pt>
                <c:pt idx="272">
                  <c:v>40959</c:v>
                </c:pt>
                <c:pt idx="273">
                  <c:v>40960</c:v>
                </c:pt>
                <c:pt idx="274">
                  <c:v>40961</c:v>
                </c:pt>
                <c:pt idx="275">
                  <c:v>40962</c:v>
                </c:pt>
                <c:pt idx="276">
                  <c:v>40963</c:v>
                </c:pt>
                <c:pt idx="277">
                  <c:v>40966</c:v>
                </c:pt>
                <c:pt idx="278">
                  <c:v>40967</c:v>
                </c:pt>
                <c:pt idx="279">
                  <c:v>40968</c:v>
                </c:pt>
                <c:pt idx="280">
                  <c:v>40969</c:v>
                </c:pt>
                <c:pt idx="281">
                  <c:v>40970</c:v>
                </c:pt>
                <c:pt idx="282">
                  <c:v>40973</c:v>
                </c:pt>
                <c:pt idx="283">
                  <c:v>40974</c:v>
                </c:pt>
                <c:pt idx="284">
                  <c:v>40975</c:v>
                </c:pt>
                <c:pt idx="285">
                  <c:v>40976</c:v>
                </c:pt>
                <c:pt idx="286">
                  <c:v>40977</c:v>
                </c:pt>
                <c:pt idx="287">
                  <c:v>40980</c:v>
                </c:pt>
                <c:pt idx="288">
                  <c:v>40981</c:v>
                </c:pt>
                <c:pt idx="289">
                  <c:v>40982</c:v>
                </c:pt>
                <c:pt idx="290">
                  <c:v>40983</c:v>
                </c:pt>
                <c:pt idx="291">
                  <c:v>40984</c:v>
                </c:pt>
                <c:pt idx="292">
                  <c:v>40987</c:v>
                </c:pt>
                <c:pt idx="293">
                  <c:v>40988</c:v>
                </c:pt>
                <c:pt idx="294">
                  <c:v>40989</c:v>
                </c:pt>
                <c:pt idx="295">
                  <c:v>40990</c:v>
                </c:pt>
                <c:pt idx="296">
                  <c:v>40991</c:v>
                </c:pt>
                <c:pt idx="297">
                  <c:v>40994</c:v>
                </c:pt>
                <c:pt idx="298">
                  <c:v>40995</c:v>
                </c:pt>
                <c:pt idx="299">
                  <c:v>40996</c:v>
                </c:pt>
                <c:pt idx="300">
                  <c:v>40997</c:v>
                </c:pt>
                <c:pt idx="301">
                  <c:v>40998</c:v>
                </c:pt>
                <c:pt idx="302">
                  <c:v>41001</c:v>
                </c:pt>
                <c:pt idx="303">
                  <c:v>41002</c:v>
                </c:pt>
                <c:pt idx="304">
                  <c:v>41003</c:v>
                </c:pt>
                <c:pt idx="305">
                  <c:v>41004</c:v>
                </c:pt>
                <c:pt idx="306">
                  <c:v>41009</c:v>
                </c:pt>
                <c:pt idx="307">
                  <c:v>41010</c:v>
                </c:pt>
                <c:pt idx="308">
                  <c:v>41015</c:v>
                </c:pt>
                <c:pt idx="309">
                  <c:v>41016</c:v>
                </c:pt>
                <c:pt idx="310">
                  <c:v>41017</c:v>
                </c:pt>
                <c:pt idx="311">
                  <c:v>41018</c:v>
                </c:pt>
                <c:pt idx="312">
                  <c:v>41019</c:v>
                </c:pt>
                <c:pt idx="313">
                  <c:v>41022</c:v>
                </c:pt>
                <c:pt idx="314">
                  <c:v>41023</c:v>
                </c:pt>
                <c:pt idx="315">
                  <c:v>41024</c:v>
                </c:pt>
                <c:pt idx="316">
                  <c:v>41025</c:v>
                </c:pt>
                <c:pt idx="317">
                  <c:v>41026</c:v>
                </c:pt>
                <c:pt idx="318">
                  <c:v>41030</c:v>
                </c:pt>
                <c:pt idx="319">
                  <c:v>41031</c:v>
                </c:pt>
                <c:pt idx="320">
                  <c:v>41032</c:v>
                </c:pt>
                <c:pt idx="321">
                  <c:v>41033</c:v>
                </c:pt>
                <c:pt idx="322">
                  <c:v>41036</c:v>
                </c:pt>
                <c:pt idx="323">
                  <c:v>41037</c:v>
                </c:pt>
                <c:pt idx="324">
                  <c:v>41038</c:v>
                </c:pt>
                <c:pt idx="325">
                  <c:v>41039</c:v>
                </c:pt>
                <c:pt idx="326">
                  <c:v>41040</c:v>
                </c:pt>
                <c:pt idx="327">
                  <c:v>41043</c:v>
                </c:pt>
                <c:pt idx="328">
                  <c:v>41044</c:v>
                </c:pt>
                <c:pt idx="329">
                  <c:v>41045</c:v>
                </c:pt>
                <c:pt idx="330">
                  <c:v>41046</c:v>
                </c:pt>
                <c:pt idx="331">
                  <c:v>41047</c:v>
                </c:pt>
                <c:pt idx="332">
                  <c:v>41050</c:v>
                </c:pt>
                <c:pt idx="333">
                  <c:v>41051</c:v>
                </c:pt>
                <c:pt idx="334">
                  <c:v>41052</c:v>
                </c:pt>
                <c:pt idx="335">
                  <c:v>41053</c:v>
                </c:pt>
                <c:pt idx="336">
                  <c:v>41057</c:v>
                </c:pt>
                <c:pt idx="337">
                  <c:v>41058</c:v>
                </c:pt>
                <c:pt idx="338">
                  <c:v>41059</c:v>
                </c:pt>
                <c:pt idx="339">
                  <c:v>41060</c:v>
                </c:pt>
                <c:pt idx="340">
                  <c:v>41061</c:v>
                </c:pt>
                <c:pt idx="341">
                  <c:v>41064</c:v>
                </c:pt>
                <c:pt idx="342">
                  <c:v>41065</c:v>
                </c:pt>
                <c:pt idx="343">
                  <c:v>41066</c:v>
                </c:pt>
                <c:pt idx="344">
                  <c:v>41067</c:v>
                </c:pt>
                <c:pt idx="345">
                  <c:v>41068</c:v>
                </c:pt>
                <c:pt idx="346">
                  <c:v>41071</c:v>
                </c:pt>
                <c:pt idx="347">
                  <c:v>41072</c:v>
                </c:pt>
                <c:pt idx="348">
                  <c:v>41073</c:v>
                </c:pt>
                <c:pt idx="349">
                  <c:v>41074</c:v>
                </c:pt>
                <c:pt idx="350">
                  <c:v>41075</c:v>
                </c:pt>
                <c:pt idx="351">
                  <c:v>41078</c:v>
                </c:pt>
                <c:pt idx="352">
                  <c:v>41079</c:v>
                </c:pt>
                <c:pt idx="353">
                  <c:v>41080</c:v>
                </c:pt>
                <c:pt idx="354">
                  <c:v>41081</c:v>
                </c:pt>
                <c:pt idx="355">
                  <c:v>41082</c:v>
                </c:pt>
                <c:pt idx="356">
                  <c:v>41085</c:v>
                </c:pt>
                <c:pt idx="357">
                  <c:v>41086</c:v>
                </c:pt>
                <c:pt idx="358">
                  <c:v>41087</c:v>
                </c:pt>
                <c:pt idx="359">
                  <c:v>41088</c:v>
                </c:pt>
                <c:pt idx="360">
                  <c:v>41089</c:v>
                </c:pt>
                <c:pt idx="361">
                  <c:v>41092</c:v>
                </c:pt>
                <c:pt idx="362">
                  <c:v>41093</c:v>
                </c:pt>
                <c:pt idx="363">
                  <c:v>41094</c:v>
                </c:pt>
                <c:pt idx="364">
                  <c:v>41095</c:v>
                </c:pt>
                <c:pt idx="365">
                  <c:v>41096</c:v>
                </c:pt>
                <c:pt idx="366">
                  <c:v>41099</c:v>
                </c:pt>
                <c:pt idx="367">
                  <c:v>41100</c:v>
                </c:pt>
                <c:pt idx="368">
                  <c:v>41101</c:v>
                </c:pt>
                <c:pt idx="369">
                  <c:v>41102</c:v>
                </c:pt>
                <c:pt idx="370">
                  <c:v>41103</c:v>
                </c:pt>
                <c:pt idx="371">
                  <c:v>41106</c:v>
                </c:pt>
                <c:pt idx="372">
                  <c:v>41107</c:v>
                </c:pt>
                <c:pt idx="373">
                  <c:v>41108</c:v>
                </c:pt>
                <c:pt idx="374">
                  <c:v>41109</c:v>
                </c:pt>
                <c:pt idx="375">
                  <c:v>41110</c:v>
                </c:pt>
                <c:pt idx="376">
                  <c:v>41113</c:v>
                </c:pt>
                <c:pt idx="377">
                  <c:v>41114</c:v>
                </c:pt>
                <c:pt idx="378">
                  <c:v>41115</c:v>
                </c:pt>
                <c:pt idx="379">
                  <c:v>41116</c:v>
                </c:pt>
                <c:pt idx="380">
                  <c:v>41117</c:v>
                </c:pt>
                <c:pt idx="381">
                  <c:v>41120</c:v>
                </c:pt>
                <c:pt idx="382">
                  <c:v>41121</c:v>
                </c:pt>
                <c:pt idx="383">
                  <c:v>41122</c:v>
                </c:pt>
                <c:pt idx="384">
                  <c:v>41123</c:v>
                </c:pt>
                <c:pt idx="385">
                  <c:v>41124</c:v>
                </c:pt>
                <c:pt idx="386">
                  <c:v>41127</c:v>
                </c:pt>
                <c:pt idx="387">
                  <c:v>41128</c:v>
                </c:pt>
                <c:pt idx="388">
                  <c:v>41129</c:v>
                </c:pt>
                <c:pt idx="389">
                  <c:v>41130</c:v>
                </c:pt>
                <c:pt idx="390">
                  <c:v>41131</c:v>
                </c:pt>
                <c:pt idx="391">
                  <c:v>41134</c:v>
                </c:pt>
                <c:pt idx="392">
                  <c:v>41135</c:v>
                </c:pt>
                <c:pt idx="393">
                  <c:v>41137</c:v>
                </c:pt>
                <c:pt idx="394">
                  <c:v>41138</c:v>
                </c:pt>
                <c:pt idx="395">
                  <c:v>41142</c:v>
                </c:pt>
                <c:pt idx="396">
                  <c:v>41143</c:v>
                </c:pt>
                <c:pt idx="397">
                  <c:v>41144</c:v>
                </c:pt>
                <c:pt idx="398">
                  <c:v>41145</c:v>
                </c:pt>
                <c:pt idx="399">
                  <c:v>41148</c:v>
                </c:pt>
                <c:pt idx="400">
                  <c:v>41149</c:v>
                </c:pt>
                <c:pt idx="401">
                  <c:v>41150</c:v>
                </c:pt>
                <c:pt idx="402">
                  <c:v>41151</c:v>
                </c:pt>
                <c:pt idx="403">
                  <c:v>41152</c:v>
                </c:pt>
                <c:pt idx="404">
                  <c:v>41155</c:v>
                </c:pt>
                <c:pt idx="405">
                  <c:v>41156</c:v>
                </c:pt>
                <c:pt idx="406">
                  <c:v>41157</c:v>
                </c:pt>
                <c:pt idx="407">
                  <c:v>41158</c:v>
                </c:pt>
                <c:pt idx="408">
                  <c:v>41159</c:v>
                </c:pt>
                <c:pt idx="409">
                  <c:v>41162</c:v>
                </c:pt>
                <c:pt idx="410">
                  <c:v>41163</c:v>
                </c:pt>
                <c:pt idx="411">
                  <c:v>41164</c:v>
                </c:pt>
                <c:pt idx="412">
                  <c:v>41165</c:v>
                </c:pt>
                <c:pt idx="413">
                  <c:v>41166</c:v>
                </c:pt>
                <c:pt idx="414">
                  <c:v>41169</c:v>
                </c:pt>
                <c:pt idx="415">
                  <c:v>41170</c:v>
                </c:pt>
                <c:pt idx="416">
                  <c:v>41171</c:v>
                </c:pt>
                <c:pt idx="417">
                  <c:v>41172</c:v>
                </c:pt>
                <c:pt idx="418">
                  <c:v>41173</c:v>
                </c:pt>
                <c:pt idx="419">
                  <c:v>41176</c:v>
                </c:pt>
                <c:pt idx="420">
                  <c:v>41177</c:v>
                </c:pt>
                <c:pt idx="421">
                  <c:v>41178</c:v>
                </c:pt>
                <c:pt idx="422">
                  <c:v>41179</c:v>
                </c:pt>
                <c:pt idx="423">
                  <c:v>41180</c:v>
                </c:pt>
                <c:pt idx="424">
                  <c:v>41183</c:v>
                </c:pt>
                <c:pt idx="425">
                  <c:v>41184</c:v>
                </c:pt>
                <c:pt idx="426">
                  <c:v>41185</c:v>
                </c:pt>
                <c:pt idx="427">
                  <c:v>41186</c:v>
                </c:pt>
                <c:pt idx="428">
                  <c:v>41187</c:v>
                </c:pt>
                <c:pt idx="429">
                  <c:v>41190</c:v>
                </c:pt>
                <c:pt idx="430">
                  <c:v>41191</c:v>
                </c:pt>
                <c:pt idx="431">
                  <c:v>41192</c:v>
                </c:pt>
                <c:pt idx="432">
                  <c:v>41193</c:v>
                </c:pt>
                <c:pt idx="433">
                  <c:v>41194</c:v>
                </c:pt>
                <c:pt idx="434">
                  <c:v>41197</c:v>
                </c:pt>
                <c:pt idx="435">
                  <c:v>41198</c:v>
                </c:pt>
                <c:pt idx="436">
                  <c:v>41199</c:v>
                </c:pt>
                <c:pt idx="437">
                  <c:v>41200</c:v>
                </c:pt>
                <c:pt idx="438">
                  <c:v>41201</c:v>
                </c:pt>
                <c:pt idx="439">
                  <c:v>41204</c:v>
                </c:pt>
                <c:pt idx="440">
                  <c:v>41205</c:v>
                </c:pt>
                <c:pt idx="441">
                  <c:v>41206</c:v>
                </c:pt>
                <c:pt idx="442">
                  <c:v>41207</c:v>
                </c:pt>
                <c:pt idx="443">
                  <c:v>41211</c:v>
                </c:pt>
                <c:pt idx="444">
                  <c:v>41212</c:v>
                </c:pt>
                <c:pt idx="445">
                  <c:v>41213</c:v>
                </c:pt>
                <c:pt idx="446">
                  <c:v>41214</c:v>
                </c:pt>
                <c:pt idx="447">
                  <c:v>41215</c:v>
                </c:pt>
                <c:pt idx="448">
                  <c:v>41218</c:v>
                </c:pt>
                <c:pt idx="449">
                  <c:v>41219</c:v>
                </c:pt>
                <c:pt idx="450">
                  <c:v>41220</c:v>
                </c:pt>
                <c:pt idx="451">
                  <c:v>41221</c:v>
                </c:pt>
                <c:pt idx="452">
                  <c:v>41222</c:v>
                </c:pt>
                <c:pt idx="453">
                  <c:v>41225</c:v>
                </c:pt>
                <c:pt idx="454">
                  <c:v>41226</c:v>
                </c:pt>
                <c:pt idx="455">
                  <c:v>41227</c:v>
                </c:pt>
                <c:pt idx="456">
                  <c:v>41228</c:v>
                </c:pt>
                <c:pt idx="457">
                  <c:v>41229</c:v>
                </c:pt>
                <c:pt idx="458">
                  <c:v>41232</c:v>
                </c:pt>
                <c:pt idx="459">
                  <c:v>41233</c:v>
                </c:pt>
                <c:pt idx="460">
                  <c:v>41234</c:v>
                </c:pt>
                <c:pt idx="461">
                  <c:v>41236</c:v>
                </c:pt>
                <c:pt idx="462">
                  <c:v>41239</c:v>
                </c:pt>
                <c:pt idx="463">
                  <c:v>41240</c:v>
                </c:pt>
                <c:pt idx="464">
                  <c:v>41241</c:v>
                </c:pt>
                <c:pt idx="465">
                  <c:v>41242</c:v>
                </c:pt>
                <c:pt idx="466">
                  <c:v>41243</c:v>
                </c:pt>
                <c:pt idx="467">
                  <c:v>41246</c:v>
                </c:pt>
                <c:pt idx="468">
                  <c:v>41247</c:v>
                </c:pt>
                <c:pt idx="469">
                  <c:v>41248</c:v>
                </c:pt>
                <c:pt idx="470">
                  <c:v>41249</c:v>
                </c:pt>
                <c:pt idx="471">
                  <c:v>41250</c:v>
                </c:pt>
                <c:pt idx="472">
                  <c:v>41253</c:v>
                </c:pt>
                <c:pt idx="473">
                  <c:v>41254</c:v>
                </c:pt>
                <c:pt idx="474">
                  <c:v>41255</c:v>
                </c:pt>
                <c:pt idx="475">
                  <c:v>41256</c:v>
                </c:pt>
                <c:pt idx="476">
                  <c:v>41257</c:v>
                </c:pt>
                <c:pt idx="477">
                  <c:v>41260</c:v>
                </c:pt>
                <c:pt idx="478">
                  <c:v>41261</c:v>
                </c:pt>
                <c:pt idx="479">
                  <c:v>41262</c:v>
                </c:pt>
                <c:pt idx="480">
                  <c:v>41263</c:v>
                </c:pt>
                <c:pt idx="481">
                  <c:v>41264</c:v>
                </c:pt>
                <c:pt idx="482">
                  <c:v>41267</c:v>
                </c:pt>
                <c:pt idx="483">
                  <c:v>41269</c:v>
                </c:pt>
                <c:pt idx="484">
                  <c:v>41270</c:v>
                </c:pt>
                <c:pt idx="485">
                  <c:v>41271</c:v>
                </c:pt>
                <c:pt idx="486">
                  <c:v>41274</c:v>
                </c:pt>
                <c:pt idx="487">
                  <c:v>41276</c:v>
                </c:pt>
                <c:pt idx="488">
                  <c:v>41277</c:v>
                </c:pt>
                <c:pt idx="489">
                  <c:v>41278</c:v>
                </c:pt>
                <c:pt idx="490">
                  <c:v>41281</c:v>
                </c:pt>
                <c:pt idx="491">
                  <c:v>41282</c:v>
                </c:pt>
                <c:pt idx="492">
                  <c:v>41283</c:v>
                </c:pt>
                <c:pt idx="493">
                  <c:v>41284</c:v>
                </c:pt>
                <c:pt idx="494">
                  <c:v>41285</c:v>
                </c:pt>
                <c:pt idx="495">
                  <c:v>41288</c:v>
                </c:pt>
                <c:pt idx="496">
                  <c:v>41289</c:v>
                </c:pt>
                <c:pt idx="497">
                  <c:v>41290</c:v>
                </c:pt>
                <c:pt idx="498">
                  <c:v>41291</c:v>
                </c:pt>
                <c:pt idx="499">
                  <c:v>41292</c:v>
                </c:pt>
                <c:pt idx="500">
                  <c:v>41295</c:v>
                </c:pt>
                <c:pt idx="501">
                  <c:v>41296</c:v>
                </c:pt>
                <c:pt idx="502">
                  <c:v>41297</c:v>
                </c:pt>
                <c:pt idx="503">
                  <c:v>41298</c:v>
                </c:pt>
                <c:pt idx="504">
                  <c:v>41299</c:v>
                </c:pt>
                <c:pt idx="505">
                  <c:v>41302</c:v>
                </c:pt>
                <c:pt idx="506">
                  <c:v>41303</c:v>
                </c:pt>
                <c:pt idx="507">
                  <c:v>41304</c:v>
                </c:pt>
                <c:pt idx="508">
                  <c:v>41305</c:v>
                </c:pt>
                <c:pt idx="509">
                  <c:v>41306</c:v>
                </c:pt>
                <c:pt idx="510">
                  <c:v>41309</c:v>
                </c:pt>
                <c:pt idx="511">
                  <c:v>41310</c:v>
                </c:pt>
                <c:pt idx="512">
                  <c:v>41311</c:v>
                </c:pt>
                <c:pt idx="513">
                  <c:v>41312</c:v>
                </c:pt>
                <c:pt idx="514">
                  <c:v>41313</c:v>
                </c:pt>
                <c:pt idx="515">
                  <c:v>41316</c:v>
                </c:pt>
                <c:pt idx="516">
                  <c:v>41317</c:v>
                </c:pt>
                <c:pt idx="517">
                  <c:v>41318</c:v>
                </c:pt>
                <c:pt idx="518">
                  <c:v>41319</c:v>
                </c:pt>
                <c:pt idx="519">
                  <c:v>41320</c:v>
                </c:pt>
                <c:pt idx="520">
                  <c:v>41323</c:v>
                </c:pt>
                <c:pt idx="521">
                  <c:v>41324</c:v>
                </c:pt>
                <c:pt idx="522">
                  <c:v>41325</c:v>
                </c:pt>
                <c:pt idx="523">
                  <c:v>41326</c:v>
                </c:pt>
                <c:pt idx="524">
                  <c:v>41327</c:v>
                </c:pt>
                <c:pt idx="525">
                  <c:v>41330</c:v>
                </c:pt>
                <c:pt idx="526">
                  <c:v>41331</c:v>
                </c:pt>
                <c:pt idx="527">
                  <c:v>41332</c:v>
                </c:pt>
                <c:pt idx="528">
                  <c:v>41333</c:v>
                </c:pt>
                <c:pt idx="529">
                  <c:v>41334</c:v>
                </c:pt>
                <c:pt idx="530">
                  <c:v>41337</c:v>
                </c:pt>
                <c:pt idx="531">
                  <c:v>41338</c:v>
                </c:pt>
                <c:pt idx="532">
                  <c:v>41339</c:v>
                </c:pt>
                <c:pt idx="533">
                  <c:v>41340</c:v>
                </c:pt>
                <c:pt idx="534">
                  <c:v>41341</c:v>
                </c:pt>
                <c:pt idx="535">
                  <c:v>41344</c:v>
                </c:pt>
                <c:pt idx="536">
                  <c:v>41345</c:v>
                </c:pt>
                <c:pt idx="537">
                  <c:v>41346</c:v>
                </c:pt>
                <c:pt idx="538">
                  <c:v>41347</c:v>
                </c:pt>
                <c:pt idx="539">
                  <c:v>41348</c:v>
                </c:pt>
                <c:pt idx="540">
                  <c:v>41351</c:v>
                </c:pt>
                <c:pt idx="541">
                  <c:v>41352</c:v>
                </c:pt>
                <c:pt idx="542">
                  <c:v>41353</c:v>
                </c:pt>
                <c:pt idx="543">
                  <c:v>41354</c:v>
                </c:pt>
                <c:pt idx="544">
                  <c:v>41355</c:v>
                </c:pt>
                <c:pt idx="545">
                  <c:v>41358</c:v>
                </c:pt>
                <c:pt idx="546">
                  <c:v>41359</c:v>
                </c:pt>
                <c:pt idx="547">
                  <c:v>41360</c:v>
                </c:pt>
                <c:pt idx="548">
                  <c:v>41361</c:v>
                </c:pt>
                <c:pt idx="549">
                  <c:v>41362</c:v>
                </c:pt>
                <c:pt idx="550">
                  <c:v>41365</c:v>
                </c:pt>
                <c:pt idx="551">
                  <c:v>41366</c:v>
                </c:pt>
                <c:pt idx="552">
                  <c:v>41367</c:v>
                </c:pt>
                <c:pt idx="553">
                  <c:v>41368</c:v>
                </c:pt>
                <c:pt idx="554">
                  <c:v>41369</c:v>
                </c:pt>
                <c:pt idx="555">
                  <c:v>41372</c:v>
                </c:pt>
                <c:pt idx="556">
                  <c:v>41373</c:v>
                </c:pt>
                <c:pt idx="557">
                  <c:v>41374</c:v>
                </c:pt>
                <c:pt idx="558">
                  <c:v>41375</c:v>
                </c:pt>
                <c:pt idx="559">
                  <c:v>41376</c:v>
                </c:pt>
                <c:pt idx="560">
                  <c:v>41379</c:v>
                </c:pt>
                <c:pt idx="561">
                  <c:v>41380</c:v>
                </c:pt>
                <c:pt idx="562">
                  <c:v>41381</c:v>
                </c:pt>
                <c:pt idx="563">
                  <c:v>41382</c:v>
                </c:pt>
                <c:pt idx="564">
                  <c:v>41383</c:v>
                </c:pt>
                <c:pt idx="565">
                  <c:v>41386</c:v>
                </c:pt>
                <c:pt idx="566">
                  <c:v>41387</c:v>
                </c:pt>
                <c:pt idx="567">
                  <c:v>41388</c:v>
                </c:pt>
                <c:pt idx="568">
                  <c:v>41389</c:v>
                </c:pt>
                <c:pt idx="569">
                  <c:v>41390</c:v>
                </c:pt>
                <c:pt idx="570">
                  <c:v>41393</c:v>
                </c:pt>
                <c:pt idx="571">
                  <c:v>41394</c:v>
                </c:pt>
                <c:pt idx="572">
                  <c:v>41395</c:v>
                </c:pt>
                <c:pt idx="573">
                  <c:v>41396</c:v>
                </c:pt>
                <c:pt idx="574">
                  <c:v>41397</c:v>
                </c:pt>
                <c:pt idx="575">
                  <c:v>41400</c:v>
                </c:pt>
                <c:pt idx="576">
                  <c:v>41401</c:v>
                </c:pt>
                <c:pt idx="577">
                  <c:v>41402</c:v>
                </c:pt>
                <c:pt idx="578">
                  <c:v>41403</c:v>
                </c:pt>
                <c:pt idx="579">
                  <c:v>41404</c:v>
                </c:pt>
                <c:pt idx="580">
                  <c:v>41407</c:v>
                </c:pt>
                <c:pt idx="581">
                  <c:v>41408</c:v>
                </c:pt>
                <c:pt idx="582">
                  <c:v>41409</c:v>
                </c:pt>
                <c:pt idx="583">
                  <c:v>41410</c:v>
                </c:pt>
                <c:pt idx="584">
                  <c:v>41411</c:v>
                </c:pt>
                <c:pt idx="585">
                  <c:v>41414</c:v>
                </c:pt>
                <c:pt idx="586">
                  <c:v>41415</c:v>
                </c:pt>
                <c:pt idx="587">
                  <c:v>41416</c:v>
                </c:pt>
                <c:pt idx="588">
                  <c:v>41417</c:v>
                </c:pt>
                <c:pt idx="589">
                  <c:v>41418</c:v>
                </c:pt>
                <c:pt idx="590">
                  <c:v>41421</c:v>
                </c:pt>
                <c:pt idx="591">
                  <c:v>41422</c:v>
                </c:pt>
                <c:pt idx="592">
                  <c:v>41423</c:v>
                </c:pt>
                <c:pt idx="593">
                  <c:v>41424</c:v>
                </c:pt>
                <c:pt idx="594">
                  <c:v>41425</c:v>
                </c:pt>
                <c:pt idx="595">
                  <c:v>41428</c:v>
                </c:pt>
                <c:pt idx="596">
                  <c:v>41429</c:v>
                </c:pt>
                <c:pt idx="597">
                  <c:v>41430</c:v>
                </c:pt>
                <c:pt idx="598">
                  <c:v>41431</c:v>
                </c:pt>
                <c:pt idx="599">
                  <c:v>41432</c:v>
                </c:pt>
                <c:pt idx="600">
                  <c:v>41435</c:v>
                </c:pt>
                <c:pt idx="601">
                  <c:v>41436</c:v>
                </c:pt>
                <c:pt idx="602">
                  <c:v>41437</c:v>
                </c:pt>
                <c:pt idx="603">
                  <c:v>41438</c:v>
                </c:pt>
                <c:pt idx="604">
                  <c:v>41439</c:v>
                </c:pt>
                <c:pt idx="605">
                  <c:v>41442</c:v>
                </c:pt>
                <c:pt idx="606">
                  <c:v>41443</c:v>
                </c:pt>
                <c:pt idx="607">
                  <c:v>41444</c:v>
                </c:pt>
                <c:pt idx="608">
                  <c:v>41445</c:v>
                </c:pt>
                <c:pt idx="609">
                  <c:v>41446</c:v>
                </c:pt>
                <c:pt idx="610">
                  <c:v>41449</c:v>
                </c:pt>
                <c:pt idx="611">
                  <c:v>41450</c:v>
                </c:pt>
                <c:pt idx="612">
                  <c:v>41451</c:v>
                </c:pt>
                <c:pt idx="613">
                  <c:v>41452</c:v>
                </c:pt>
                <c:pt idx="614">
                  <c:v>41453</c:v>
                </c:pt>
                <c:pt idx="615">
                  <c:v>41456</c:v>
                </c:pt>
                <c:pt idx="616">
                  <c:v>41457</c:v>
                </c:pt>
                <c:pt idx="617">
                  <c:v>41458</c:v>
                </c:pt>
                <c:pt idx="618">
                  <c:v>41459</c:v>
                </c:pt>
                <c:pt idx="619">
                  <c:v>41460</c:v>
                </c:pt>
                <c:pt idx="620">
                  <c:v>41463</c:v>
                </c:pt>
                <c:pt idx="621">
                  <c:v>41464</c:v>
                </c:pt>
                <c:pt idx="622">
                  <c:v>41465</c:v>
                </c:pt>
                <c:pt idx="623">
                  <c:v>41466</c:v>
                </c:pt>
                <c:pt idx="624">
                  <c:v>41467</c:v>
                </c:pt>
                <c:pt idx="625">
                  <c:v>41470</c:v>
                </c:pt>
                <c:pt idx="626">
                  <c:v>41471</c:v>
                </c:pt>
                <c:pt idx="627">
                  <c:v>41472</c:v>
                </c:pt>
                <c:pt idx="628">
                  <c:v>41473</c:v>
                </c:pt>
                <c:pt idx="629">
                  <c:v>41474</c:v>
                </c:pt>
                <c:pt idx="630">
                  <c:v>41477</c:v>
                </c:pt>
                <c:pt idx="631">
                  <c:v>41478</c:v>
                </c:pt>
                <c:pt idx="632">
                  <c:v>41479</c:v>
                </c:pt>
                <c:pt idx="633">
                  <c:v>41480</c:v>
                </c:pt>
                <c:pt idx="634">
                  <c:v>41481</c:v>
                </c:pt>
                <c:pt idx="635">
                  <c:v>41484</c:v>
                </c:pt>
                <c:pt idx="636">
                  <c:v>41485</c:v>
                </c:pt>
                <c:pt idx="637">
                  <c:v>41486</c:v>
                </c:pt>
                <c:pt idx="638">
                  <c:v>41487</c:v>
                </c:pt>
                <c:pt idx="639">
                  <c:v>41488</c:v>
                </c:pt>
                <c:pt idx="640">
                  <c:v>41491</c:v>
                </c:pt>
                <c:pt idx="641">
                  <c:v>41492</c:v>
                </c:pt>
                <c:pt idx="642">
                  <c:v>41493</c:v>
                </c:pt>
                <c:pt idx="643">
                  <c:v>41498</c:v>
                </c:pt>
                <c:pt idx="644">
                  <c:v>41499</c:v>
                </c:pt>
                <c:pt idx="645">
                  <c:v>41500</c:v>
                </c:pt>
                <c:pt idx="646">
                  <c:v>41501</c:v>
                </c:pt>
                <c:pt idx="647">
                  <c:v>41502</c:v>
                </c:pt>
                <c:pt idx="648">
                  <c:v>41505</c:v>
                </c:pt>
                <c:pt idx="649">
                  <c:v>41506</c:v>
                </c:pt>
                <c:pt idx="650">
                  <c:v>41507</c:v>
                </c:pt>
                <c:pt idx="651">
                  <c:v>41508</c:v>
                </c:pt>
                <c:pt idx="652">
                  <c:v>41509</c:v>
                </c:pt>
                <c:pt idx="653">
                  <c:v>41512</c:v>
                </c:pt>
                <c:pt idx="654">
                  <c:v>41513</c:v>
                </c:pt>
                <c:pt idx="655">
                  <c:v>41514</c:v>
                </c:pt>
                <c:pt idx="656">
                  <c:v>41515</c:v>
                </c:pt>
                <c:pt idx="657">
                  <c:v>41516</c:v>
                </c:pt>
                <c:pt idx="658">
                  <c:v>41519</c:v>
                </c:pt>
                <c:pt idx="659">
                  <c:v>41520</c:v>
                </c:pt>
                <c:pt idx="660">
                  <c:v>41522</c:v>
                </c:pt>
                <c:pt idx="661">
                  <c:v>41523</c:v>
                </c:pt>
                <c:pt idx="662">
                  <c:v>41526</c:v>
                </c:pt>
                <c:pt idx="663">
                  <c:v>41527</c:v>
                </c:pt>
                <c:pt idx="664">
                  <c:v>41528</c:v>
                </c:pt>
                <c:pt idx="665">
                  <c:v>41529</c:v>
                </c:pt>
                <c:pt idx="666">
                  <c:v>41530</c:v>
                </c:pt>
                <c:pt idx="667">
                  <c:v>41533</c:v>
                </c:pt>
                <c:pt idx="668">
                  <c:v>41534</c:v>
                </c:pt>
                <c:pt idx="669">
                  <c:v>41535</c:v>
                </c:pt>
                <c:pt idx="670">
                  <c:v>41536</c:v>
                </c:pt>
                <c:pt idx="671">
                  <c:v>41537</c:v>
                </c:pt>
                <c:pt idx="672">
                  <c:v>41540</c:v>
                </c:pt>
                <c:pt idx="673">
                  <c:v>41541</c:v>
                </c:pt>
                <c:pt idx="674">
                  <c:v>41542</c:v>
                </c:pt>
                <c:pt idx="675">
                  <c:v>41543</c:v>
                </c:pt>
                <c:pt idx="676">
                  <c:v>41544</c:v>
                </c:pt>
                <c:pt idx="677">
                  <c:v>41547</c:v>
                </c:pt>
                <c:pt idx="678">
                  <c:v>41548</c:v>
                </c:pt>
                <c:pt idx="679">
                  <c:v>41549</c:v>
                </c:pt>
                <c:pt idx="680">
                  <c:v>41550</c:v>
                </c:pt>
                <c:pt idx="681">
                  <c:v>41551</c:v>
                </c:pt>
                <c:pt idx="682">
                  <c:v>41554</c:v>
                </c:pt>
                <c:pt idx="683">
                  <c:v>41555</c:v>
                </c:pt>
                <c:pt idx="684">
                  <c:v>41556</c:v>
                </c:pt>
                <c:pt idx="685">
                  <c:v>41557</c:v>
                </c:pt>
                <c:pt idx="686">
                  <c:v>41558</c:v>
                </c:pt>
                <c:pt idx="687">
                  <c:v>41561</c:v>
                </c:pt>
                <c:pt idx="688">
                  <c:v>41562</c:v>
                </c:pt>
                <c:pt idx="689">
                  <c:v>41563</c:v>
                </c:pt>
                <c:pt idx="690">
                  <c:v>41564</c:v>
                </c:pt>
                <c:pt idx="691">
                  <c:v>41565</c:v>
                </c:pt>
                <c:pt idx="692">
                  <c:v>41568</c:v>
                </c:pt>
                <c:pt idx="693">
                  <c:v>41569</c:v>
                </c:pt>
                <c:pt idx="694">
                  <c:v>41570</c:v>
                </c:pt>
                <c:pt idx="695">
                  <c:v>41571</c:v>
                </c:pt>
                <c:pt idx="696">
                  <c:v>41572</c:v>
                </c:pt>
                <c:pt idx="697">
                  <c:v>41575</c:v>
                </c:pt>
                <c:pt idx="698">
                  <c:v>41576</c:v>
                </c:pt>
                <c:pt idx="699">
                  <c:v>41577</c:v>
                </c:pt>
                <c:pt idx="700">
                  <c:v>41578</c:v>
                </c:pt>
                <c:pt idx="701">
                  <c:v>41579</c:v>
                </c:pt>
                <c:pt idx="702">
                  <c:v>41583</c:v>
                </c:pt>
                <c:pt idx="703">
                  <c:v>41584</c:v>
                </c:pt>
                <c:pt idx="704">
                  <c:v>41585</c:v>
                </c:pt>
                <c:pt idx="705">
                  <c:v>41586</c:v>
                </c:pt>
                <c:pt idx="706">
                  <c:v>41589</c:v>
                </c:pt>
                <c:pt idx="707">
                  <c:v>41590</c:v>
                </c:pt>
                <c:pt idx="708">
                  <c:v>41591</c:v>
                </c:pt>
                <c:pt idx="709">
                  <c:v>41593</c:v>
                </c:pt>
                <c:pt idx="710">
                  <c:v>41596</c:v>
                </c:pt>
                <c:pt idx="711">
                  <c:v>41597</c:v>
                </c:pt>
                <c:pt idx="712">
                  <c:v>41598</c:v>
                </c:pt>
                <c:pt idx="713">
                  <c:v>41599</c:v>
                </c:pt>
                <c:pt idx="714">
                  <c:v>41603</c:v>
                </c:pt>
                <c:pt idx="715">
                  <c:v>41604</c:v>
                </c:pt>
                <c:pt idx="716">
                  <c:v>41605</c:v>
                </c:pt>
                <c:pt idx="717">
                  <c:v>41606</c:v>
                </c:pt>
                <c:pt idx="718">
                  <c:v>41607</c:v>
                </c:pt>
                <c:pt idx="719">
                  <c:v>41610</c:v>
                </c:pt>
                <c:pt idx="720">
                  <c:v>41611</c:v>
                </c:pt>
                <c:pt idx="721">
                  <c:v>41612</c:v>
                </c:pt>
                <c:pt idx="722">
                  <c:v>41613</c:v>
                </c:pt>
                <c:pt idx="723">
                  <c:v>41614</c:v>
                </c:pt>
                <c:pt idx="724">
                  <c:v>41617</c:v>
                </c:pt>
                <c:pt idx="725">
                  <c:v>41618</c:v>
                </c:pt>
                <c:pt idx="726">
                  <c:v>41619</c:v>
                </c:pt>
                <c:pt idx="727">
                  <c:v>41620</c:v>
                </c:pt>
                <c:pt idx="728">
                  <c:v>41621</c:v>
                </c:pt>
                <c:pt idx="729">
                  <c:v>41624</c:v>
                </c:pt>
                <c:pt idx="730">
                  <c:v>41625</c:v>
                </c:pt>
                <c:pt idx="731">
                  <c:v>41626</c:v>
                </c:pt>
                <c:pt idx="732">
                  <c:v>41627</c:v>
                </c:pt>
                <c:pt idx="733">
                  <c:v>41628</c:v>
                </c:pt>
                <c:pt idx="734">
                  <c:v>41631</c:v>
                </c:pt>
                <c:pt idx="735">
                  <c:v>41632</c:v>
                </c:pt>
                <c:pt idx="736">
                  <c:v>41634</c:v>
                </c:pt>
                <c:pt idx="737">
                  <c:v>41635</c:v>
                </c:pt>
                <c:pt idx="738">
                  <c:v>41638</c:v>
                </c:pt>
                <c:pt idx="739">
                  <c:v>41639</c:v>
                </c:pt>
                <c:pt idx="740">
                  <c:v>41641</c:v>
                </c:pt>
                <c:pt idx="741">
                  <c:v>41642</c:v>
                </c:pt>
                <c:pt idx="742">
                  <c:v>41645</c:v>
                </c:pt>
                <c:pt idx="743">
                  <c:v>41646</c:v>
                </c:pt>
                <c:pt idx="744">
                  <c:v>41647</c:v>
                </c:pt>
                <c:pt idx="745">
                  <c:v>41648</c:v>
                </c:pt>
                <c:pt idx="746">
                  <c:v>41649</c:v>
                </c:pt>
                <c:pt idx="747">
                  <c:v>41652</c:v>
                </c:pt>
                <c:pt idx="748">
                  <c:v>41653</c:v>
                </c:pt>
                <c:pt idx="749">
                  <c:v>41654</c:v>
                </c:pt>
                <c:pt idx="750">
                  <c:v>41655</c:v>
                </c:pt>
                <c:pt idx="751">
                  <c:v>41656</c:v>
                </c:pt>
                <c:pt idx="752">
                  <c:v>41659</c:v>
                </c:pt>
                <c:pt idx="753">
                  <c:v>41660</c:v>
                </c:pt>
                <c:pt idx="754">
                  <c:v>41661</c:v>
                </c:pt>
                <c:pt idx="755">
                  <c:v>41662</c:v>
                </c:pt>
                <c:pt idx="756">
                  <c:v>41663</c:v>
                </c:pt>
                <c:pt idx="757">
                  <c:v>41666</c:v>
                </c:pt>
                <c:pt idx="758">
                  <c:v>41667</c:v>
                </c:pt>
                <c:pt idx="759">
                  <c:v>41668</c:v>
                </c:pt>
                <c:pt idx="760">
                  <c:v>41669</c:v>
                </c:pt>
                <c:pt idx="761">
                  <c:v>41670</c:v>
                </c:pt>
                <c:pt idx="762">
                  <c:v>41673</c:v>
                </c:pt>
                <c:pt idx="763">
                  <c:v>41674</c:v>
                </c:pt>
                <c:pt idx="764">
                  <c:v>41675</c:v>
                </c:pt>
                <c:pt idx="765">
                  <c:v>41676</c:v>
                </c:pt>
                <c:pt idx="766">
                  <c:v>41677</c:v>
                </c:pt>
                <c:pt idx="767">
                  <c:v>41680</c:v>
                </c:pt>
                <c:pt idx="768">
                  <c:v>41681</c:v>
                </c:pt>
                <c:pt idx="769">
                  <c:v>41682</c:v>
                </c:pt>
                <c:pt idx="770">
                  <c:v>41683</c:v>
                </c:pt>
                <c:pt idx="771">
                  <c:v>41684</c:v>
                </c:pt>
                <c:pt idx="772">
                  <c:v>41687</c:v>
                </c:pt>
                <c:pt idx="773">
                  <c:v>41688</c:v>
                </c:pt>
                <c:pt idx="774">
                  <c:v>41689</c:v>
                </c:pt>
                <c:pt idx="775">
                  <c:v>41690</c:v>
                </c:pt>
                <c:pt idx="776">
                  <c:v>41691</c:v>
                </c:pt>
                <c:pt idx="777">
                  <c:v>41694</c:v>
                </c:pt>
                <c:pt idx="778">
                  <c:v>41695</c:v>
                </c:pt>
                <c:pt idx="779">
                  <c:v>41696</c:v>
                </c:pt>
                <c:pt idx="780">
                  <c:v>41697</c:v>
                </c:pt>
                <c:pt idx="781">
                  <c:v>41698</c:v>
                </c:pt>
                <c:pt idx="782">
                  <c:v>41701</c:v>
                </c:pt>
                <c:pt idx="783">
                  <c:v>41702</c:v>
                </c:pt>
                <c:pt idx="784">
                  <c:v>41703</c:v>
                </c:pt>
                <c:pt idx="785">
                  <c:v>41704</c:v>
                </c:pt>
                <c:pt idx="786">
                  <c:v>41705</c:v>
                </c:pt>
                <c:pt idx="787">
                  <c:v>41708</c:v>
                </c:pt>
                <c:pt idx="788">
                  <c:v>41709</c:v>
                </c:pt>
                <c:pt idx="789">
                  <c:v>41710</c:v>
                </c:pt>
                <c:pt idx="790">
                  <c:v>41711</c:v>
                </c:pt>
                <c:pt idx="791">
                  <c:v>41712</c:v>
                </c:pt>
                <c:pt idx="792">
                  <c:v>41715</c:v>
                </c:pt>
                <c:pt idx="793">
                  <c:v>41716</c:v>
                </c:pt>
                <c:pt idx="794">
                  <c:v>41717</c:v>
                </c:pt>
                <c:pt idx="795">
                  <c:v>41718</c:v>
                </c:pt>
                <c:pt idx="796">
                  <c:v>41719</c:v>
                </c:pt>
                <c:pt idx="797">
                  <c:v>41722</c:v>
                </c:pt>
                <c:pt idx="798">
                  <c:v>41723</c:v>
                </c:pt>
                <c:pt idx="799">
                  <c:v>41724</c:v>
                </c:pt>
                <c:pt idx="800">
                  <c:v>41725</c:v>
                </c:pt>
                <c:pt idx="801">
                  <c:v>41726</c:v>
                </c:pt>
                <c:pt idx="802">
                  <c:v>41729</c:v>
                </c:pt>
                <c:pt idx="803">
                  <c:v>41730</c:v>
                </c:pt>
                <c:pt idx="804">
                  <c:v>41731</c:v>
                </c:pt>
                <c:pt idx="805">
                  <c:v>41732</c:v>
                </c:pt>
                <c:pt idx="806">
                  <c:v>41733</c:v>
                </c:pt>
                <c:pt idx="807">
                  <c:v>41736</c:v>
                </c:pt>
                <c:pt idx="808">
                  <c:v>41737</c:v>
                </c:pt>
                <c:pt idx="809">
                  <c:v>41738</c:v>
                </c:pt>
                <c:pt idx="810">
                  <c:v>41739</c:v>
                </c:pt>
                <c:pt idx="811">
                  <c:v>41740</c:v>
                </c:pt>
                <c:pt idx="812">
                  <c:v>41743</c:v>
                </c:pt>
                <c:pt idx="813">
                  <c:v>41744</c:v>
                </c:pt>
                <c:pt idx="814">
                  <c:v>41745</c:v>
                </c:pt>
                <c:pt idx="815">
                  <c:v>41746</c:v>
                </c:pt>
                <c:pt idx="816">
                  <c:v>41747</c:v>
                </c:pt>
                <c:pt idx="817">
                  <c:v>41750</c:v>
                </c:pt>
                <c:pt idx="818">
                  <c:v>41751</c:v>
                </c:pt>
                <c:pt idx="819">
                  <c:v>41752</c:v>
                </c:pt>
                <c:pt idx="820">
                  <c:v>41753</c:v>
                </c:pt>
                <c:pt idx="821">
                  <c:v>41754</c:v>
                </c:pt>
                <c:pt idx="822">
                  <c:v>41757</c:v>
                </c:pt>
                <c:pt idx="823">
                  <c:v>41758</c:v>
                </c:pt>
                <c:pt idx="824">
                  <c:v>41759</c:v>
                </c:pt>
                <c:pt idx="825">
                  <c:v>41760</c:v>
                </c:pt>
                <c:pt idx="826">
                  <c:v>41761</c:v>
                </c:pt>
                <c:pt idx="827">
                  <c:v>41764</c:v>
                </c:pt>
                <c:pt idx="828">
                  <c:v>41765</c:v>
                </c:pt>
                <c:pt idx="829">
                  <c:v>41766</c:v>
                </c:pt>
                <c:pt idx="830">
                  <c:v>41767</c:v>
                </c:pt>
                <c:pt idx="831">
                  <c:v>41768</c:v>
                </c:pt>
                <c:pt idx="832">
                  <c:v>41771</c:v>
                </c:pt>
                <c:pt idx="833">
                  <c:v>41772</c:v>
                </c:pt>
                <c:pt idx="834">
                  <c:v>41773</c:v>
                </c:pt>
                <c:pt idx="835">
                  <c:v>41774</c:v>
                </c:pt>
                <c:pt idx="836">
                  <c:v>41775</c:v>
                </c:pt>
                <c:pt idx="837">
                  <c:v>41778</c:v>
                </c:pt>
                <c:pt idx="838">
                  <c:v>41779</c:v>
                </c:pt>
                <c:pt idx="839">
                  <c:v>41780</c:v>
                </c:pt>
                <c:pt idx="840">
                  <c:v>41781</c:v>
                </c:pt>
                <c:pt idx="841">
                  <c:v>41782</c:v>
                </c:pt>
                <c:pt idx="842">
                  <c:v>41785</c:v>
                </c:pt>
                <c:pt idx="843">
                  <c:v>41786</c:v>
                </c:pt>
                <c:pt idx="844">
                  <c:v>41787</c:v>
                </c:pt>
                <c:pt idx="845">
                  <c:v>41788</c:v>
                </c:pt>
                <c:pt idx="846">
                  <c:v>41789</c:v>
                </c:pt>
                <c:pt idx="847">
                  <c:v>41792</c:v>
                </c:pt>
                <c:pt idx="848">
                  <c:v>41793</c:v>
                </c:pt>
                <c:pt idx="849">
                  <c:v>41794</c:v>
                </c:pt>
                <c:pt idx="850">
                  <c:v>41795</c:v>
                </c:pt>
                <c:pt idx="851">
                  <c:v>41796</c:v>
                </c:pt>
                <c:pt idx="852">
                  <c:v>41799</c:v>
                </c:pt>
                <c:pt idx="853">
                  <c:v>41800</c:v>
                </c:pt>
                <c:pt idx="854">
                  <c:v>41801</c:v>
                </c:pt>
                <c:pt idx="855">
                  <c:v>41802</c:v>
                </c:pt>
                <c:pt idx="856">
                  <c:v>41803</c:v>
                </c:pt>
                <c:pt idx="857">
                  <c:v>41806</c:v>
                </c:pt>
                <c:pt idx="858">
                  <c:v>41807</c:v>
                </c:pt>
                <c:pt idx="859">
                  <c:v>41808</c:v>
                </c:pt>
                <c:pt idx="860">
                  <c:v>41809</c:v>
                </c:pt>
                <c:pt idx="861">
                  <c:v>41810</c:v>
                </c:pt>
                <c:pt idx="862">
                  <c:v>41813</c:v>
                </c:pt>
                <c:pt idx="863">
                  <c:v>41814</c:v>
                </c:pt>
                <c:pt idx="864">
                  <c:v>41815</c:v>
                </c:pt>
                <c:pt idx="865">
                  <c:v>41816</c:v>
                </c:pt>
                <c:pt idx="866">
                  <c:v>41817</c:v>
                </c:pt>
                <c:pt idx="867">
                  <c:v>41820</c:v>
                </c:pt>
                <c:pt idx="868">
                  <c:v>41821</c:v>
                </c:pt>
                <c:pt idx="869">
                  <c:v>41822</c:v>
                </c:pt>
                <c:pt idx="870">
                  <c:v>41823</c:v>
                </c:pt>
                <c:pt idx="871">
                  <c:v>41824</c:v>
                </c:pt>
                <c:pt idx="872">
                  <c:v>41827</c:v>
                </c:pt>
                <c:pt idx="873">
                  <c:v>41828</c:v>
                </c:pt>
                <c:pt idx="874">
                  <c:v>41829</c:v>
                </c:pt>
                <c:pt idx="875">
                  <c:v>41830</c:v>
                </c:pt>
                <c:pt idx="876">
                  <c:v>41831</c:v>
                </c:pt>
                <c:pt idx="877">
                  <c:v>41834</c:v>
                </c:pt>
                <c:pt idx="878">
                  <c:v>41835</c:v>
                </c:pt>
                <c:pt idx="879">
                  <c:v>41836</c:v>
                </c:pt>
                <c:pt idx="880">
                  <c:v>41837</c:v>
                </c:pt>
                <c:pt idx="881">
                  <c:v>41838</c:v>
                </c:pt>
                <c:pt idx="882">
                  <c:v>41841</c:v>
                </c:pt>
                <c:pt idx="883">
                  <c:v>41842</c:v>
                </c:pt>
                <c:pt idx="884">
                  <c:v>41843</c:v>
                </c:pt>
                <c:pt idx="885">
                  <c:v>41844</c:v>
                </c:pt>
                <c:pt idx="886">
                  <c:v>41850</c:v>
                </c:pt>
                <c:pt idx="887">
                  <c:v>41851</c:v>
                </c:pt>
                <c:pt idx="888">
                  <c:v>41852</c:v>
                </c:pt>
                <c:pt idx="889">
                  <c:v>41855</c:v>
                </c:pt>
                <c:pt idx="890">
                  <c:v>41856</c:v>
                </c:pt>
                <c:pt idx="891">
                  <c:v>41857</c:v>
                </c:pt>
                <c:pt idx="892">
                  <c:v>41858</c:v>
                </c:pt>
                <c:pt idx="893">
                  <c:v>41859</c:v>
                </c:pt>
                <c:pt idx="894">
                  <c:v>41862</c:v>
                </c:pt>
                <c:pt idx="895">
                  <c:v>41863</c:v>
                </c:pt>
                <c:pt idx="896">
                  <c:v>41864</c:v>
                </c:pt>
                <c:pt idx="897">
                  <c:v>41866</c:v>
                </c:pt>
                <c:pt idx="898">
                  <c:v>41869</c:v>
                </c:pt>
                <c:pt idx="899">
                  <c:v>41870</c:v>
                </c:pt>
                <c:pt idx="900">
                  <c:v>41871</c:v>
                </c:pt>
                <c:pt idx="901">
                  <c:v>41872</c:v>
                </c:pt>
                <c:pt idx="902">
                  <c:v>41873</c:v>
                </c:pt>
                <c:pt idx="903">
                  <c:v>41876</c:v>
                </c:pt>
                <c:pt idx="904">
                  <c:v>41877</c:v>
                </c:pt>
                <c:pt idx="905">
                  <c:v>41878</c:v>
                </c:pt>
                <c:pt idx="906">
                  <c:v>41879</c:v>
                </c:pt>
                <c:pt idx="907">
                  <c:v>41880</c:v>
                </c:pt>
                <c:pt idx="908">
                  <c:v>41883</c:v>
                </c:pt>
                <c:pt idx="909">
                  <c:v>41884</c:v>
                </c:pt>
                <c:pt idx="910">
                  <c:v>41885</c:v>
                </c:pt>
                <c:pt idx="911">
                  <c:v>41886</c:v>
                </c:pt>
                <c:pt idx="912">
                  <c:v>41887</c:v>
                </c:pt>
                <c:pt idx="913">
                  <c:v>41890</c:v>
                </c:pt>
                <c:pt idx="914">
                  <c:v>41891</c:v>
                </c:pt>
                <c:pt idx="915">
                  <c:v>41892</c:v>
                </c:pt>
                <c:pt idx="916">
                  <c:v>41893</c:v>
                </c:pt>
                <c:pt idx="917">
                  <c:v>41894</c:v>
                </c:pt>
                <c:pt idx="918">
                  <c:v>41897</c:v>
                </c:pt>
                <c:pt idx="919">
                  <c:v>41898</c:v>
                </c:pt>
                <c:pt idx="920">
                  <c:v>41899</c:v>
                </c:pt>
                <c:pt idx="921">
                  <c:v>41900</c:v>
                </c:pt>
                <c:pt idx="922">
                  <c:v>41901</c:v>
                </c:pt>
                <c:pt idx="923">
                  <c:v>41904</c:v>
                </c:pt>
                <c:pt idx="924">
                  <c:v>41905</c:v>
                </c:pt>
                <c:pt idx="925">
                  <c:v>41906</c:v>
                </c:pt>
                <c:pt idx="926">
                  <c:v>41907</c:v>
                </c:pt>
                <c:pt idx="927">
                  <c:v>41908</c:v>
                </c:pt>
                <c:pt idx="928">
                  <c:v>41911</c:v>
                </c:pt>
                <c:pt idx="929">
                  <c:v>41912</c:v>
                </c:pt>
                <c:pt idx="930">
                  <c:v>41913</c:v>
                </c:pt>
                <c:pt idx="931">
                  <c:v>41914</c:v>
                </c:pt>
                <c:pt idx="932">
                  <c:v>41918</c:v>
                </c:pt>
                <c:pt idx="933">
                  <c:v>41919</c:v>
                </c:pt>
                <c:pt idx="934">
                  <c:v>41920</c:v>
                </c:pt>
                <c:pt idx="935">
                  <c:v>41921</c:v>
                </c:pt>
                <c:pt idx="936">
                  <c:v>41922</c:v>
                </c:pt>
                <c:pt idx="937">
                  <c:v>41925</c:v>
                </c:pt>
                <c:pt idx="938">
                  <c:v>41926</c:v>
                </c:pt>
                <c:pt idx="939">
                  <c:v>41927</c:v>
                </c:pt>
                <c:pt idx="940">
                  <c:v>41928</c:v>
                </c:pt>
                <c:pt idx="941">
                  <c:v>41929</c:v>
                </c:pt>
                <c:pt idx="942">
                  <c:v>41932</c:v>
                </c:pt>
                <c:pt idx="943">
                  <c:v>41933</c:v>
                </c:pt>
                <c:pt idx="944">
                  <c:v>41934</c:v>
                </c:pt>
                <c:pt idx="945">
                  <c:v>41935</c:v>
                </c:pt>
                <c:pt idx="946">
                  <c:v>41936</c:v>
                </c:pt>
                <c:pt idx="947">
                  <c:v>41939</c:v>
                </c:pt>
                <c:pt idx="948">
                  <c:v>41940</c:v>
                </c:pt>
                <c:pt idx="949">
                  <c:v>41941</c:v>
                </c:pt>
                <c:pt idx="950">
                  <c:v>41942</c:v>
                </c:pt>
                <c:pt idx="951">
                  <c:v>41943</c:v>
                </c:pt>
                <c:pt idx="952">
                  <c:v>41947</c:v>
                </c:pt>
                <c:pt idx="953">
                  <c:v>41948</c:v>
                </c:pt>
                <c:pt idx="954">
                  <c:v>41949</c:v>
                </c:pt>
                <c:pt idx="955">
                  <c:v>41950</c:v>
                </c:pt>
                <c:pt idx="956">
                  <c:v>41953</c:v>
                </c:pt>
                <c:pt idx="957">
                  <c:v>41954</c:v>
                </c:pt>
                <c:pt idx="958">
                  <c:v>41955</c:v>
                </c:pt>
                <c:pt idx="959">
                  <c:v>41956</c:v>
                </c:pt>
                <c:pt idx="960">
                  <c:v>41957</c:v>
                </c:pt>
                <c:pt idx="961">
                  <c:v>41960</c:v>
                </c:pt>
                <c:pt idx="962">
                  <c:v>41961</c:v>
                </c:pt>
                <c:pt idx="963">
                  <c:v>41962</c:v>
                </c:pt>
                <c:pt idx="964">
                  <c:v>41963</c:v>
                </c:pt>
                <c:pt idx="965">
                  <c:v>41964</c:v>
                </c:pt>
                <c:pt idx="966">
                  <c:v>41967</c:v>
                </c:pt>
                <c:pt idx="967">
                  <c:v>41968</c:v>
                </c:pt>
                <c:pt idx="968">
                  <c:v>41969</c:v>
                </c:pt>
                <c:pt idx="969">
                  <c:v>41970</c:v>
                </c:pt>
                <c:pt idx="970">
                  <c:v>41971</c:v>
                </c:pt>
                <c:pt idx="971">
                  <c:v>41974</c:v>
                </c:pt>
                <c:pt idx="972">
                  <c:v>41975</c:v>
                </c:pt>
                <c:pt idx="973">
                  <c:v>41976</c:v>
                </c:pt>
                <c:pt idx="974">
                  <c:v>41977</c:v>
                </c:pt>
                <c:pt idx="975">
                  <c:v>41978</c:v>
                </c:pt>
                <c:pt idx="976">
                  <c:v>41981</c:v>
                </c:pt>
                <c:pt idx="977">
                  <c:v>41982</c:v>
                </c:pt>
                <c:pt idx="978">
                  <c:v>41983</c:v>
                </c:pt>
                <c:pt idx="979">
                  <c:v>41984</c:v>
                </c:pt>
                <c:pt idx="980">
                  <c:v>41985</c:v>
                </c:pt>
                <c:pt idx="981">
                  <c:v>41988</c:v>
                </c:pt>
                <c:pt idx="982">
                  <c:v>41989</c:v>
                </c:pt>
                <c:pt idx="983">
                  <c:v>41990</c:v>
                </c:pt>
                <c:pt idx="984">
                  <c:v>41991</c:v>
                </c:pt>
                <c:pt idx="985">
                  <c:v>41992</c:v>
                </c:pt>
                <c:pt idx="986">
                  <c:v>41995</c:v>
                </c:pt>
                <c:pt idx="987">
                  <c:v>41996</c:v>
                </c:pt>
                <c:pt idx="988">
                  <c:v>41997</c:v>
                </c:pt>
                <c:pt idx="989">
                  <c:v>41999</c:v>
                </c:pt>
                <c:pt idx="990">
                  <c:v>42002</c:v>
                </c:pt>
                <c:pt idx="991">
                  <c:v>42003</c:v>
                </c:pt>
                <c:pt idx="992">
                  <c:v>42006</c:v>
                </c:pt>
                <c:pt idx="993">
                  <c:v>42009</c:v>
                </c:pt>
                <c:pt idx="994">
                  <c:v>42011</c:v>
                </c:pt>
                <c:pt idx="995">
                  <c:v>42012</c:v>
                </c:pt>
                <c:pt idx="996">
                  <c:v>42013</c:v>
                </c:pt>
                <c:pt idx="997">
                  <c:v>42016</c:v>
                </c:pt>
                <c:pt idx="998">
                  <c:v>42017</c:v>
                </c:pt>
                <c:pt idx="999">
                  <c:v>42018</c:v>
                </c:pt>
                <c:pt idx="1000">
                  <c:v>42019</c:v>
                </c:pt>
                <c:pt idx="1001">
                  <c:v>42020</c:v>
                </c:pt>
                <c:pt idx="1002">
                  <c:v>42023</c:v>
                </c:pt>
                <c:pt idx="1003">
                  <c:v>42024</c:v>
                </c:pt>
                <c:pt idx="1004">
                  <c:v>42025</c:v>
                </c:pt>
                <c:pt idx="1005">
                  <c:v>42026</c:v>
                </c:pt>
                <c:pt idx="1006">
                  <c:v>42027</c:v>
                </c:pt>
                <c:pt idx="1007">
                  <c:v>42030</c:v>
                </c:pt>
                <c:pt idx="1008">
                  <c:v>42031</c:v>
                </c:pt>
                <c:pt idx="1009">
                  <c:v>42032</c:v>
                </c:pt>
                <c:pt idx="1010">
                  <c:v>42033</c:v>
                </c:pt>
                <c:pt idx="1011">
                  <c:v>42034</c:v>
                </c:pt>
                <c:pt idx="1012">
                  <c:v>42037</c:v>
                </c:pt>
                <c:pt idx="1013">
                  <c:v>42038</c:v>
                </c:pt>
                <c:pt idx="1014">
                  <c:v>42039</c:v>
                </c:pt>
                <c:pt idx="1015">
                  <c:v>42040</c:v>
                </c:pt>
                <c:pt idx="1016">
                  <c:v>42041</c:v>
                </c:pt>
                <c:pt idx="1017">
                  <c:v>42045</c:v>
                </c:pt>
                <c:pt idx="1018">
                  <c:v>42046</c:v>
                </c:pt>
                <c:pt idx="1019">
                  <c:v>42047</c:v>
                </c:pt>
                <c:pt idx="1020">
                  <c:v>42048</c:v>
                </c:pt>
                <c:pt idx="1021">
                  <c:v>42051</c:v>
                </c:pt>
                <c:pt idx="1022">
                  <c:v>42052</c:v>
                </c:pt>
                <c:pt idx="1023">
                  <c:v>42053</c:v>
                </c:pt>
                <c:pt idx="1024">
                  <c:v>42054</c:v>
                </c:pt>
                <c:pt idx="1025">
                  <c:v>42055</c:v>
                </c:pt>
                <c:pt idx="1026">
                  <c:v>42058</c:v>
                </c:pt>
                <c:pt idx="1027">
                  <c:v>42059</c:v>
                </c:pt>
                <c:pt idx="1028">
                  <c:v>42060</c:v>
                </c:pt>
                <c:pt idx="1029">
                  <c:v>42061</c:v>
                </c:pt>
                <c:pt idx="1030">
                  <c:v>42062</c:v>
                </c:pt>
                <c:pt idx="1031">
                  <c:v>42065</c:v>
                </c:pt>
                <c:pt idx="1032">
                  <c:v>42066</c:v>
                </c:pt>
                <c:pt idx="1033">
                  <c:v>42067</c:v>
                </c:pt>
                <c:pt idx="1034">
                  <c:v>42068</c:v>
                </c:pt>
                <c:pt idx="1035">
                  <c:v>42069</c:v>
                </c:pt>
                <c:pt idx="1036">
                  <c:v>42072</c:v>
                </c:pt>
                <c:pt idx="1037">
                  <c:v>42073</c:v>
                </c:pt>
                <c:pt idx="1038">
                  <c:v>42074</c:v>
                </c:pt>
                <c:pt idx="1039">
                  <c:v>42075</c:v>
                </c:pt>
                <c:pt idx="1040">
                  <c:v>42076</c:v>
                </c:pt>
                <c:pt idx="1041">
                  <c:v>42079</c:v>
                </c:pt>
                <c:pt idx="1042">
                  <c:v>42080</c:v>
                </c:pt>
                <c:pt idx="1043">
                  <c:v>42081</c:v>
                </c:pt>
                <c:pt idx="1044">
                  <c:v>42082</c:v>
                </c:pt>
                <c:pt idx="1045">
                  <c:v>42083</c:v>
                </c:pt>
                <c:pt idx="1046">
                  <c:v>42086</c:v>
                </c:pt>
                <c:pt idx="1047">
                  <c:v>42087</c:v>
                </c:pt>
                <c:pt idx="1048">
                  <c:v>42089</c:v>
                </c:pt>
                <c:pt idx="1049">
                  <c:v>42090</c:v>
                </c:pt>
                <c:pt idx="1050">
                  <c:v>42093</c:v>
                </c:pt>
                <c:pt idx="1051">
                  <c:v>42094</c:v>
                </c:pt>
                <c:pt idx="1052">
                  <c:v>42095</c:v>
                </c:pt>
                <c:pt idx="1053">
                  <c:v>42096</c:v>
                </c:pt>
                <c:pt idx="1054">
                  <c:v>42101</c:v>
                </c:pt>
                <c:pt idx="1055">
                  <c:v>42102</c:v>
                </c:pt>
                <c:pt idx="1056">
                  <c:v>42103</c:v>
                </c:pt>
                <c:pt idx="1057">
                  <c:v>42108</c:v>
                </c:pt>
                <c:pt idx="1058">
                  <c:v>42109</c:v>
                </c:pt>
                <c:pt idx="1059">
                  <c:v>42110</c:v>
                </c:pt>
                <c:pt idx="1060">
                  <c:v>42111</c:v>
                </c:pt>
                <c:pt idx="1061">
                  <c:v>42114</c:v>
                </c:pt>
                <c:pt idx="1062">
                  <c:v>42115</c:v>
                </c:pt>
                <c:pt idx="1063">
                  <c:v>42116</c:v>
                </c:pt>
                <c:pt idx="1064">
                  <c:v>42117</c:v>
                </c:pt>
                <c:pt idx="1065">
                  <c:v>42118</c:v>
                </c:pt>
                <c:pt idx="1066">
                  <c:v>42121</c:v>
                </c:pt>
                <c:pt idx="1067">
                  <c:v>42122</c:v>
                </c:pt>
                <c:pt idx="1068">
                  <c:v>42123</c:v>
                </c:pt>
                <c:pt idx="1069">
                  <c:v>42124</c:v>
                </c:pt>
                <c:pt idx="1070">
                  <c:v>42128</c:v>
                </c:pt>
                <c:pt idx="1071">
                  <c:v>42129</c:v>
                </c:pt>
                <c:pt idx="1072">
                  <c:v>42130</c:v>
                </c:pt>
                <c:pt idx="1073">
                  <c:v>42131</c:v>
                </c:pt>
                <c:pt idx="1074">
                  <c:v>42132</c:v>
                </c:pt>
                <c:pt idx="1075">
                  <c:v>42135</c:v>
                </c:pt>
                <c:pt idx="1076">
                  <c:v>42136</c:v>
                </c:pt>
                <c:pt idx="1077">
                  <c:v>42137</c:v>
                </c:pt>
                <c:pt idx="1078">
                  <c:v>42138</c:v>
                </c:pt>
                <c:pt idx="1079">
                  <c:v>42139</c:v>
                </c:pt>
                <c:pt idx="1080">
                  <c:v>42142</c:v>
                </c:pt>
                <c:pt idx="1081">
                  <c:v>42143</c:v>
                </c:pt>
                <c:pt idx="1082">
                  <c:v>42144</c:v>
                </c:pt>
                <c:pt idx="1083">
                  <c:v>42145</c:v>
                </c:pt>
                <c:pt idx="1084">
                  <c:v>42146</c:v>
                </c:pt>
                <c:pt idx="1085">
                  <c:v>42150</c:v>
                </c:pt>
                <c:pt idx="1086">
                  <c:v>42151</c:v>
                </c:pt>
                <c:pt idx="1087">
                  <c:v>42152</c:v>
                </c:pt>
                <c:pt idx="1088">
                  <c:v>42153</c:v>
                </c:pt>
                <c:pt idx="1089">
                  <c:v>42156</c:v>
                </c:pt>
                <c:pt idx="1090">
                  <c:v>42157</c:v>
                </c:pt>
                <c:pt idx="1091">
                  <c:v>42158</c:v>
                </c:pt>
                <c:pt idx="1092">
                  <c:v>42159</c:v>
                </c:pt>
                <c:pt idx="1093">
                  <c:v>42160</c:v>
                </c:pt>
                <c:pt idx="1094">
                  <c:v>42163</c:v>
                </c:pt>
                <c:pt idx="1095">
                  <c:v>42164</c:v>
                </c:pt>
                <c:pt idx="1096">
                  <c:v>42165</c:v>
                </c:pt>
                <c:pt idx="1097">
                  <c:v>42166</c:v>
                </c:pt>
                <c:pt idx="1098">
                  <c:v>42167</c:v>
                </c:pt>
                <c:pt idx="1099">
                  <c:v>42170</c:v>
                </c:pt>
                <c:pt idx="1100">
                  <c:v>42171</c:v>
                </c:pt>
                <c:pt idx="1101">
                  <c:v>42172</c:v>
                </c:pt>
                <c:pt idx="1102">
                  <c:v>42173</c:v>
                </c:pt>
                <c:pt idx="1103">
                  <c:v>42174</c:v>
                </c:pt>
                <c:pt idx="1104">
                  <c:v>42177</c:v>
                </c:pt>
                <c:pt idx="1105">
                  <c:v>42178</c:v>
                </c:pt>
                <c:pt idx="1106">
                  <c:v>42180</c:v>
                </c:pt>
                <c:pt idx="1107">
                  <c:v>42181</c:v>
                </c:pt>
                <c:pt idx="1108">
                  <c:v>42184</c:v>
                </c:pt>
                <c:pt idx="1109">
                  <c:v>42185</c:v>
                </c:pt>
                <c:pt idx="1110">
                  <c:v>42186</c:v>
                </c:pt>
                <c:pt idx="1111">
                  <c:v>42187</c:v>
                </c:pt>
                <c:pt idx="1112">
                  <c:v>42188</c:v>
                </c:pt>
                <c:pt idx="1113">
                  <c:v>42191</c:v>
                </c:pt>
                <c:pt idx="1114">
                  <c:v>42192</c:v>
                </c:pt>
                <c:pt idx="1115">
                  <c:v>42193</c:v>
                </c:pt>
                <c:pt idx="1116">
                  <c:v>42194</c:v>
                </c:pt>
                <c:pt idx="1117">
                  <c:v>42195</c:v>
                </c:pt>
                <c:pt idx="1118">
                  <c:v>42198</c:v>
                </c:pt>
                <c:pt idx="1119">
                  <c:v>42199</c:v>
                </c:pt>
                <c:pt idx="1120">
                  <c:v>42200</c:v>
                </c:pt>
                <c:pt idx="1121">
                  <c:v>42201</c:v>
                </c:pt>
                <c:pt idx="1122">
                  <c:v>42205</c:v>
                </c:pt>
                <c:pt idx="1123">
                  <c:v>42206</c:v>
                </c:pt>
                <c:pt idx="1124">
                  <c:v>42207</c:v>
                </c:pt>
                <c:pt idx="1125">
                  <c:v>42208</c:v>
                </c:pt>
                <c:pt idx="1126">
                  <c:v>42209</c:v>
                </c:pt>
                <c:pt idx="1127">
                  <c:v>42212</c:v>
                </c:pt>
                <c:pt idx="1128">
                  <c:v>42213</c:v>
                </c:pt>
                <c:pt idx="1129">
                  <c:v>42214</c:v>
                </c:pt>
                <c:pt idx="1130">
                  <c:v>42215</c:v>
                </c:pt>
                <c:pt idx="1131">
                  <c:v>42216</c:v>
                </c:pt>
                <c:pt idx="1132">
                  <c:v>42219</c:v>
                </c:pt>
                <c:pt idx="1133">
                  <c:v>42220</c:v>
                </c:pt>
                <c:pt idx="1134">
                  <c:v>42221</c:v>
                </c:pt>
                <c:pt idx="1135">
                  <c:v>42222</c:v>
                </c:pt>
                <c:pt idx="1136">
                  <c:v>42223</c:v>
                </c:pt>
                <c:pt idx="1137">
                  <c:v>42226</c:v>
                </c:pt>
                <c:pt idx="1138">
                  <c:v>42227</c:v>
                </c:pt>
                <c:pt idx="1139">
                  <c:v>42228</c:v>
                </c:pt>
                <c:pt idx="1140">
                  <c:v>42229</c:v>
                </c:pt>
                <c:pt idx="1141">
                  <c:v>42230</c:v>
                </c:pt>
                <c:pt idx="1142">
                  <c:v>42233</c:v>
                </c:pt>
                <c:pt idx="1143">
                  <c:v>42234</c:v>
                </c:pt>
                <c:pt idx="1144">
                  <c:v>42235</c:v>
                </c:pt>
                <c:pt idx="1145">
                  <c:v>42236</c:v>
                </c:pt>
                <c:pt idx="1146">
                  <c:v>42239</c:v>
                </c:pt>
                <c:pt idx="1147">
                  <c:v>42240</c:v>
                </c:pt>
                <c:pt idx="1148">
                  <c:v>42241</c:v>
                </c:pt>
                <c:pt idx="1149">
                  <c:v>42242</c:v>
                </c:pt>
                <c:pt idx="1150">
                  <c:v>42243</c:v>
                </c:pt>
                <c:pt idx="1151">
                  <c:v>42244</c:v>
                </c:pt>
                <c:pt idx="1152">
                  <c:v>42247</c:v>
                </c:pt>
                <c:pt idx="1153">
                  <c:v>42248</c:v>
                </c:pt>
                <c:pt idx="1154">
                  <c:v>42249</c:v>
                </c:pt>
                <c:pt idx="1155">
                  <c:v>42250</c:v>
                </c:pt>
                <c:pt idx="1156">
                  <c:v>42251</c:v>
                </c:pt>
                <c:pt idx="1157">
                  <c:v>42254</c:v>
                </c:pt>
                <c:pt idx="1158">
                  <c:v>42255</c:v>
                </c:pt>
                <c:pt idx="1159">
                  <c:v>42256</c:v>
                </c:pt>
                <c:pt idx="1160">
                  <c:v>42257</c:v>
                </c:pt>
                <c:pt idx="1161">
                  <c:v>42258</c:v>
                </c:pt>
                <c:pt idx="1162">
                  <c:v>42261</c:v>
                </c:pt>
                <c:pt idx="1163">
                  <c:v>42262</c:v>
                </c:pt>
                <c:pt idx="1164">
                  <c:v>42263</c:v>
                </c:pt>
                <c:pt idx="1165">
                  <c:v>42264</c:v>
                </c:pt>
                <c:pt idx="1166">
                  <c:v>42265</c:v>
                </c:pt>
                <c:pt idx="1167">
                  <c:v>42268</c:v>
                </c:pt>
                <c:pt idx="1168">
                  <c:v>42269</c:v>
                </c:pt>
                <c:pt idx="1169">
                  <c:v>42270</c:v>
                </c:pt>
                <c:pt idx="1170">
                  <c:v>42275</c:v>
                </c:pt>
                <c:pt idx="1171">
                  <c:v>42276</c:v>
                </c:pt>
                <c:pt idx="1172">
                  <c:v>42277</c:v>
                </c:pt>
                <c:pt idx="1173">
                  <c:v>42278</c:v>
                </c:pt>
                <c:pt idx="1174">
                  <c:v>42279</c:v>
                </c:pt>
                <c:pt idx="1175">
                  <c:v>42282</c:v>
                </c:pt>
                <c:pt idx="1176">
                  <c:v>42283</c:v>
                </c:pt>
                <c:pt idx="1177">
                  <c:v>42284</c:v>
                </c:pt>
                <c:pt idx="1178">
                  <c:v>42285</c:v>
                </c:pt>
                <c:pt idx="1179">
                  <c:v>42286</c:v>
                </c:pt>
                <c:pt idx="1180">
                  <c:v>42289</c:v>
                </c:pt>
                <c:pt idx="1181">
                  <c:v>42290</c:v>
                </c:pt>
                <c:pt idx="1182">
                  <c:v>42292</c:v>
                </c:pt>
                <c:pt idx="1183">
                  <c:v>42293</c:v>
                </c:pt>
                <c:pt idx="1184">
                  <c:v>42296</c:v>
                </c:pt>
                <c:pt idx="1185">
                  <c:v>42297</c:v>
                </c:pt>
                <c:pt idx="1186">
                  <c:v>42298</c:v>
                </c:pt>
                <c:pt idx="1187">
                  <c:v>42299</c:v>
                </c:pt>
                <c:pt idx="1188">
                  <c:v>42300</c:v>
                </c:pt>
                <c:pt idx="1189">
                  <c:v>42303</c:v>
                </c:pt>
                <c:pt idx="1190">
                  <c:v>42304</c:v>
                </c:pt>
                <c:pt idx="1191">
                  <c:v>42305</c:v>
                </c:pt>
                <c:pt idx="1192">
                  <c:v>42306</c:v>
                </c:pt>
                <c:pt idx="1193">
                  <c:v>42307</c:v>
                </c:pt>
                <c:pt idx="1194">
                  <c:v>42310</c:v>
                </c:pt>
                <c:pt idx="1195">
                  <c:v>42311</c:v>
                </c:pt>
                <c:pt idx="1196">
                  <c:v>42312</c:v>
                </c:pt>
                <c:pt idx="1197">
                  <c:v>42313</c:v>
                </c:pt>
                <c:pt idx="1198">
                  <c:v>42314</c:v>
                </c:pt>
                <c:pt idx="1199">
                  <c:v>42317</c:v>
                </c:pt>
                <c:pt idx="1200">
                  <c:v>42318</c:v>
                </c:pt>
                <c:pt idx="1201">
                  <c:v>42319</c:v>
                </c:pt>
                <c:pt idx="1202">
                  <c:v>42320</c:v>
                </c:pt>
                <c:pt idx="1203">
                  <c:v>42321</c:v>
                </c:pt>
                <c:pt idx="1204">
                  <c:v>42324</c:v>
                </c:pt>
                <c:pt idx="1205">
                  <c:v>42325</c:v>
                </c:pt>
                <c:pt idx="1206">
                  <c:v>42326</c:v>
                </c:pt>
                <c:pt idx="1207">
                  <c:v>42327</c:v>
                </c:pt>
                <c:pt idx="1208">
                  <c:v>42328</c:v>
                </c:pt>
                <c:pt idx="1209">
                  <c:v>42332</c:v>
                </c:pt>
                <c:pt idx="1210">
                  <c:v>42333</c:v>
                </c:pt>
                <c:pt idx="1211">
                  <c:v>42334</c:v>
                </c:pt>
                <c:pt idx="1212">
                  <c:v>42335</c:v>
                </c:pt>
                <c:pt idx="1213">
                  <c:v>42338</c:v>
                </c:pt>
                <c:pt idx="1214">
                  <c:v>42339</c:v>
                </c:pt>
                <c:pt idx="1215">
                  <c:v>42340</c:v>
                </c:pt>
                <c:pt idx="1216">
                  <c:v>42341</c:v>
                </c:pt>
                <c:pt idx="1217">
                  <c:v>42342</c:v>
                </c:pt>
                <c:pt idx="1218">
                  <c:v>42345</c:v>
                </c:pt>
                <c:pt idx="1219">
                  <c:v>42346</c:v>
                </c:pt>
                <c:pt idx="1220">
                  <c:v>42347</c:v>
                </c:pt>
                <c:pt idx="1221">
                  <c:v>42348</c:v>
                </c:pt>
                <c:pt idx="1222">
                  <c:v>42349</c:v>
                </c:pt>
                <c:pt idx="1223">
                  <c:v>42352</c:v>
                </c:pt>
                <c:pt idx="1224">
                  <c:v>42353</c:v>
                </c:pt>
                <c:pt idx="1225">
                  <c:v>42354</c:v>
                </c:pt>
                <c:pt idx="1226">
                  <c:v>42355</c:v>
                </c:pt>
                <c:pt idx="1227">
                  <c:v>42356</c:v>
                </c:pt>
                <c:pt idx="1228">
                  <c:v>42359</c:v>
                </c:pt>
                <c:pt idx="1229">
                  <c:v>42360</c:v>
                </c:pt>
                <c:pt idx="1230">
                  <c:v>42362</c:v>
                </c:pt>
                <c:pt idx="1231">
                  <c:v>42366</c:v>
                </c:pt>
                <c:pt idx="1232">
                  <c:v>42367</c:v>
                </c:pt>
                <c:pt idx="1233">
                  <c:v>42368</c:v>
                </c:pt>
                <c:pt idx="1234">
                  <c:v>42373</c:v>
                </c:pt>
                <c:pt idx="1235">
                  <c:v>42374</c:v>
                </c:pt>
                <c:pt idx="1236">
                  <c:v>42376</c:v>
                </c:pt>
                <c:pt idx="1237">
                  <c:v>42377</c:v>
                </c:pt>
                <c:pt idx="1238">
                  <c:v>42380</c:v>
                </c:pt>
                <c:pt idx="1239">
                  <c:v>42381</c:v>
                </c:pt>
                <c:pt idx="1240">
                  <c:v>42382</c:v>
                </c:pt>
                <c:pt idx="1241">
                  <c:v>42383</c:v>
                </c:pt>
                <c:pt idx="1242">
                  <c:v>42384</c:v>
                </c:pt>
                <c:pt idx="1243">
                  <c:v>42387</c:v>
                </c:pt>
                <c:pt idx="1244">
                  <c:v>42388</c:v>
                </c:pt>
                <c:pt idx="1245">
                  <c:v>42389</c:v>
                </c:pt>
                <c:pt idx="1246">
                  <c:v>42390</c:v>
                </c:pt>
                <c:pt idx="1247">
                  <c:v>42391</c:v>
                </c:pt>
                <c:pt idx="1248">
                  <c:v>42394</c:v>
                </c:pt>
                <c:pt idx="1249">
                  <c:v>42395</c:v>
                </c:pt>
                <c:pt idx="1250">
                  <c:v>42396</c:v>
                </c:pt>
                <c:pt idx="1251">
                  <c:v>42397</c:v>
                </c:pt>
                <c:pt idx="1252">
                  <c:v>42398</c:v>
                </c:pt>
                <c:pt idx="1253">
                  <c:v>42401</c:v>
                </c:pt>
                <c:pt idx="1254">
                  <c:v>42402</c:v>
                </c:pt>
                <c:pt idx="1255">
                  <c:v>42403</c:v>
                </c:pt>
                <c:pt idx="1256">
                  <c:v>42404</c:v>
                </c:pt>
                <c:pt idx="1257">
                  <c:v>42405</c:v>
                </c:pt>
                <c:pt idx="1258">
                  <c:v>42408</c:v>
                </c:pt>
                <c:pt idx="1259">
                  <c:v>42410</c:v>
                </c:pt>
                <c:pt idx="1260">
                  <c:v>42411</c:v>
                </c:pt>
                <c:pt idx="1261">
                  <c:v>42412</c:v>
                </c:pt>
                <c:pt idx="1262">
                  <c:v>42415</c:v>
                </c:pt>
                <c:pt idx="1263">
                  <c:v>42416</c:v>
                </c:pt>
                <c:pt idx="1264">
                  <c:v>42417</c:v>
                </c:pt>
                <c:pt idx="1265">
                  <c:v>42418</c:v>
                </c:pt>
                <c:pt idx="1266">
                  <c:v>42419</c:v>
                </c:pt>
                <c:pt idx="1267">
                  <c:v>42422</c:v>
                </c:pt>
                <c:pt idx="1268">
                  <c:v>42423</c:v>
                </c:pt>
                <c:pt idx="1269">
                  <c:v>42424</c:v>
                </c:pt>
                <c:pt idx="1270">
                  <c:v>42425</c:v>
                </c:pt>
                <c:pt idx="1271">
                  <c:v>42426</c:v>
                </c:pt>
                <c:pt idx="1272">
                  <c:v>42429</c:v>
                </c:pt>
                <c:pt idx="1273">
                  <c:v>42430</c:v>
                </c:pt>
                <c:pt idx="1274">
                  <c:v>42431</c:v>
                </c:pt>
                <c:pt idx="1275">
                  <c:v>42432</c:v>
                </c:pt>
                <c:pt idx="1276">
                  <c:v>42433</c:v>
                </c:pt>
                <c:pt idx="1277">
                  <c:v>42436</c:v>
                </c:pt>
                <c:pt idx="1278">
                  <c:v>42437</c:v>
                </c:pt>
                <c:pt idx="1279">
                  <c:v>42438</c:v>
                </c:pt>
                <c:pt idx="1280">
                  <c:v>42439</c:v>
                </c:pt>
                <c:pt idx="1281">
                  <c:v>42440</c:v>
                </c:pt>
                <c:pt idx="1282">
                  <c:v>42443</c:v>
                </c:pt>
                <c:pt idx="1283">
                  <c:v>42444</c:v>
                </c:pt>
                <c:pt idx="1284">
                  <c:v>42445</c:v>
                </c:pt>
                <c:pt idx="1285">
                  <c:v>42446</c:v>
                </c:pt>
                <c:pt idx="1286">
                  <c:v>42447</c:v>
                </c:pt>
                <c:pt idx="1287">
                  <c:v>42450</c:v>
                </c:pt>
                <c:pt idx="1288">
                  <c:v>42451</c:v>
                </c:pt>
                <c:pt idx="1289">
                  <c:v>42452</c:v>
                </c:pt>
                <c:pt idx="1290">
                  <c:v>42453</c:v>
                </c:pt>
                <c:pt idx="1291">
                  <c:v>42458</c:v>
                </c:pt>
                <c:pt idx="1292">
                  <c:v>42459</c:v>
                </c:pt>
                <c:pt idx="1293">
                  <c:v>42460</c:v>
                </c:pt>
                <c:pt idx="1294">
                  <c:v>42461</c:v>
                </c:pt>
                <c:pt idx="1295">
                  <c:v>42465</c:v>
                </c:pt>
                <c:pt idx="1296">
                  <c:v>42466</c:v>
                </c:pt>
                <c:pt idx="1297">
                  <c:v>42467</c:v>
                </c:pt>
                <c:pt idx="1298">
                  <c:v>42468</c:v>
                </c:pt>
                <c:pt idx="1299">
                  <c:v>42471</c:v>
                </c:pt>
                <c:pt idx="1300">
                  <c:v>42472</c:v>
                </c:pt>
                <c:pt idx="1301">
                  <c:v>42473</c:v>
                </c:pt>
                <c:pt idx="1302">
                  <c:v>42474</c:v>
                </c:pt>
                <c:pt idx="1303">
                  <c:v>42475</c:v>
                </c:pt>
                <c:pt idx="1304">
                  <c:v>42478</c:v>
                </c:pt>
                <c:pt idx="1305">
                  <c:v>42479</c:v>
                </c:pt>
                <c:pt idx="1306">
                  <c:v>42480</c:v>
                </c:pt>
                <c:pt idx="1307">
                  <c:v>42481</c:v>
                </c:pt>
                <c:pt idx="1308">
                  <c:v>42482</c:v>
                </c:pt>
                <c:pt idx="1309">
                  <c:v>42485</c:v>
                </c:pt>
                <c:pt idx="1310">
                  <c:v>42486</c:v>
                </c:pt>
                <c:pt idx="1311">
                  <c:v>42487</c:v>
                </c:pt>
                <c:pt idx="1312">
                  <c:v>42488</c:v>
                </c:pt>
                <c:pt idx="1313">
                  <c:v>42493</c:v>
                </c:pt>
                <c:pt idx="1314">
                  <c:v>42494</c:v>
                </c:pt>
                <c:pt idx="1315">
                  <c:v>42495</c:v>
                </c:pt>
                <c:pt idx="1316">
                  <c:v>42496</c:v>
                </c:pt>
                <c:pt idx="1317">
                  <c:v>42499</c:v>
                </c:pt>
                <c:pt idx="1318">
                  <c:v>42500</c:v>
                </c:pt>
                <c:pt idx="1319">
                  <c:v>42501</c:v>
                </c:pt>
                <c:pt idx="1320">
                  <c:v>42502</c:v>
                </c:pt>
                <c:pt idx="1321">
                  <c:v>42503</c:v>
                </c:pt>
                <c:pt idx="1322">
                  <c:v>42506</c:v>
                </c:pt>
                <c:pt idx="1323">
                  <c:v>42507</c:v>
                </c:pt>
                <c:pt idx="1324">
                  <c:v>42508</c:v>
                </c:pt>
                <c:pt idx="1325">
                  <c:v>42509</c:v>
                </c:pt>
                <c:pt idx="1326">
                  <c:v>42510</c:v>
                </c:pt>
                <c:pt idx="1327">
                  <c:v>42513</c:v>
                </c:pt>
                <c:pt idx="1328">
                  <c:v>42514</c:v>
                </c:pt>
                <c:pt idx="1329">
                  <c:v>42516</c:v>
                </c:pt>
                <c:pt idx="1330">
                  <c:v>42517</c:v>
                </c:pt>
                <c:pt idx="1331">
                  <c:v>42520</c:v>
                </c:pt>
                <c:pt idx="1332">
                  <c:v>42521</c:v>
                </c:pt>
                <c:pt idx="1333">
                  <c:v>42522</c:v>
                </c:pt>
                <c:pt idx="1334">
                  <c:v>42523</c:v>
                </c:pt>
                <c:pt idx="1335">
                  <c:v>42524</c:v>
                </c:pt>
                <c:pt idx="1336">
                  <c:v>42527</c:v>
                </c:pt>
                <c:pt idx="1337">
                  <c:v>42528</c:v>
                </c:pt>
                <c:pt idx="1338">
                  <c:v>42529</c:v>
                </c:pt>
                <c:pt idx="1339">
                  <c:v>42531</c:v>
                </c:pt>
                <c:pt idx="1340">
                  <c:v>42534</c:v>
                </c:pt>
                <c:pt idx="1341">
                  <c:v>42535</c:v>
                </c:pt>
                <c:pt idx="1342">
                  <c:v>42536</c:v>
                </c:pt>
                <c:pt idx="1343">
                  <c:v>42537</c:v>
                </c:pt>
                <c:pt idx="1344">
                  <c:v>42538</c:v>
                </c:pt>
                <c:pt idx="1345">
                  <c:v>42541</c:v>
                </c:pt>
                <c:pt idx="1346">
                  <c:v>42542</c:v>
                </c:pt>
                <c:pt idx="1347">
                  <c:v>42543</c:v>
                </c:pt>
                <c:pt idx="1348">
                  <c:v>42544</c:v>
                </c:pt>
                <c:pt idx="1349">
                  <c:v>42545</c:v>
                </c:pt>
                <c:pt idx="1350">
                  <c:v>42548</c:v>
                </c:pt>
                <c:pt idx="1351">
                  <c:v>42549</c:v>
                </c:pt>
                <c:pt idx="1352">
                  <c:v>42550</c:v>
                </c:pt>
                <c:pt idx="1353">
                  <c:v>42551</c:v>
                </c:pt>
                <c:pt idx="1354">
                  <c:v>42552</c:v>
                </c:pt>
                <c:pt idx="1355">
                  <c:v>42555</c:v>
                </c:pt>
                <c:pt idx="1356">
                  <c:v>42556</c:v>
                </c:pt>
                <c:pt idx="1357">
                  <c:v>42559</c:v>
                </c:pt>
                <c:pt idx="1358">
                  <c:v>42562</c:v>
                </c:pt>
                <c:pt idx="1359">
                  <c:v>42563</c:v>
                </c:pt>
                <c:pt idx="1360">
                  <c:v>42564</c:v>
                </c:pt>
                <c:pt idx="1361">
                  <c:v>42565</c:v>
                </c:pt>
                <c:pt idx="1362">
                  <c:v>42566</c:v>
                </c:pt>
                <c:pt idx="1363">
                  <c:v>42569</c:v>
                </c:pt>
                <c:pt idx="1364">
                  <c:v>42570</c:v>
                </c:pt>
                <c:pt idx="1365">
                  <c:v>42571</c:v>
                </c:pt>
                <c:pt idx="1366">
                  <c:v>42572</c:v>
                </c:pt>
                <c:pt idx="1367">
                  <c:v>42573</c:v>
                </c:pt>
                <c:pt idx="1368">
                  <c:v>42576</c:v>
                </c:pt>
                <c:pt idx="1369">
                  <c:v>42577</c:v>
                </c:pt>
                <c:pt idx="1370">
                  <c:v>42578</c:v>
                </c:pt>
                <c:pt idx="1371">
                  <c:v>42579</c:v>
                </c:pt>
                <c:pt idx="1372">
                  <c:v>42580</c:v>
                </c:pt>
                <c:pt idx="1373">
                  <c:v>42583</c:v>
                </c:pt>
                <c:pt idx="1374">
                  <c:v>42584</c:v>
                </c:pt>
                <c:pt idx="1375">
                  <c:v>42585</c:v>
                </c:pt>
                <c:pt idx="1376">
                  <c:v>42586</c:v>
                </c:pt>
                <c:pt idx="1377">
                  <c:v>42587</c:v>
                </c:pt>
                <c:pt idx="1378">
                  <c:v>42590</c:v>
                </c:pt>
                <c:pt idx="1379">
                  <c:v>42591</c:v>
                </c:pt>
                <c:pt idx="1380">
                  <c:v>42592</c:v>
                </c:pt>
                <c:pt idx="1381">
                  <c:v>42593</c:v>
                </c:pt>
                <c:pt idx="1382">
                  <c:v>42597</c:v>
                </c:pt>
                <c:pt idx="1383">
                  <c:v>42598</c:v>
                </c:pt>
                <c:pt idx="1384">
                  <c:v>42599</c:v>
                </c:pt>
                <c:pt idx="1385">
                  <c:v>42600</c:v>
                </c:pt>
                <c:pt idx="1386">
                  <c:v>42601</c:v>
                </c:pt>
                <c:pt idx="1387">
                  <c:v>42604</c:v>
                </c:pt>
                <c:pt idx="1388">
                  <c:v>42605</c:v>
                </c:pt>
                <c:pt idx="1389">
                  <c:v>42606</c:v>
                </c:pt>
                <c:pt idx="1390">
                  <c:v>42607</c:v>
                </c:pt>
                <c:pt idx="1391">
                  <c:v>42608</c:v>
                </c:pt>
                <c:pt idx="1392">
                  <c:v>42611</c:v>
                </c:pt>
                <c:pt idx="1393">
                  <c:v>42612</c:v>
                </c:pt>
                <c:pt idx="1394">
                  <c:v>42613</c:v>
                </c:pt>
                <c:pt idx="1395">
                  <c:v>42614</c:v>
                </c:pt>
                <c:pt idx="1396">
                  <c:v>42615</c:v>
                </c:pt>
                <c:pt idx="1397">
                  <c:v>42618</c:v>
                </c:pt>
                <c:pt idx="1398">
                  <c:v>42619</c:v>
                </c:pt>
                <c:pt idx="1399">
                  <c:v>42620</c:v>
                </c:pt>
                <c:pt idx="1400">
                  <c:v>42621</c:v>
                </c:pt>
                <c:pt idx="1401">
                  <c:v>42622</c:v>
                </c:pt>
                <c:pt idx="1402">
                  <c:v>42627</c:v>
                </c:pt>
                <c:pt idx="1403">
                  <c:v>42628</c:v>
                </c:pt>
                <c:pt idx="1404">
                  <c:v>42629</c:v>
                </c:pt>
                <c:pt idx="1405">
                  <c:v>42632</c:v>
                </c:pt>
                <c:pt idx="1406">
                  <c:v>42633</c:v>
                </c:pt>
                <c:pt idx="1407">
                  <c:v>42634</c:v>
                </c:pt>
                <c:pt idx="1408">
                  <c:v>42635</c:v>
                </c:pt>
                <c:pt idx="1409">
                  <c:v>42636</c:v>
                </c:pt>
                <c:pt idx="1410">
                  <c:v>42639</c:v>
                </c:pt>
                <c:pt idx="1411">
                  <c:v>42640</c:v>
                </c:pt>
                <c:pt idx="1412">
                  <c:v>42641</c:v>
                </c:pt>
                <c:pt idx="1413">
                  <c:v>42642</c:v>
                </c:pt>
                <c:pt idx="1414">
                  <c:v>42643</c:v>
                </c:pt>
                <c:pt idx="1415">
                  <c:v>42646</c:v>
                </c:pt>
                <c:pt idx="1416">
                  <c:v>42647</c:v>
                </c:pt>
                <c:pt idx="1417">
                  <c:v>42648</c:v>
                </c:pt>
                <c:pt idx="1418">
                  <c:v>42649</c:v>
                </c:pt>
                <c:pt idx="1419">
                  <c:v>42650</c:v>
                </c:pt>
                <c:pt idx="1420">
                  <c:v>42653</c:v>
                </c:pt>
                <c:pt idx="1421">
                  <c:v>42654</c:v>
                </c:pt>
                <c:pt idx="1422">
                  <c:v>42655</c:v>
                </c:pt>
                <c:pt idx="1423">
                  <c:v>42656</c:v>
                </c:pt>
                <c:pt idx="1424">
                  <c:v>42657</c:v>
                </c:pt>
                <c:pt idx="1425">
                  <c:v>42660</c:v>
                </c:pt>
                <c:pt idx="1426">
                  <c:v>42661</c:v>
                </c:pt>
                <c:pt idx="1427">
                  <c:v>42662</c:v>
                </c:pt>
                <c:pt idx="1428">
                  <c:v>42663</c:v>
                </c:pt>
                <c:pt idx="1429">
                  <c:v>42664</c:v>
                </c:pt>
                <c:pt idx="1430">
                  <c:v>42667</c:v>
                </c:pt>
                <c:pt idx="1431">
                  <c:v>42668</c:v>
                </c:pt>
                <c:pt idx="1432">
                  <c:v>42669</c:v>
                </c:pt>
                <c:pt idx="1433">
                  <c:v>42670</c:v>
                </c:pt>
                <c:pt idx="1434">
                  <c:v>42671</c:v>
                </c:pt>
                <c:pt idx="1435">
                  <c:v>42674</c:v>
                </c:pt>
                <c:pt idx="1436">
                  <c:v>42675</c:v>
                </c:pt>
                <c:pt idx="1437">
                  <c:v>42676</c:v>
                </c:pt>
                <c:pt idx="1438">
                  <c:v>42677</c:v>
                </c:pt>
                <c:pt idx="1439">
                  <c:v>42678</c:v>
                </c:pt>
                <c:pt idx="1440">
                  <c:v>42681</c:v>
                </c:pt>
                <c:pt idx="1441">
                  <c:v>42682</c:v>
                </c:pt>
                <c:pt idx="1442">
                  <c:v>42683</c:v>
                </c:pt>
                <c:pt idx="1443">
                  <c:v>42684</c:v>
                </c:pt>
                <c:pt idx="1444">
                  <c:v>42685</c:v>
                </c:pt>
                <c:pt idx="1445">
                  <c:v>42688</c:v>
                </c:pt>
                <c:pt idx="1446">
                  <c:v>42689</c:v>
                </c:pt>
                <c:pt idx="1447">
                  <c:v>42690</c:v>
                </c:pt>
                <c:pt idx="1448">
                  <c:v>42691</c:v>
                </c:pt>
                <c:pt idx="1449">
                  <c:v>42692</c:v>
                </c:pt>
                <c:pt idx="1450">
                  <c:v>42696</c:v>
                </c:pt>
                <c:pt idx="1451">
                  <c:v>42697</c:v>
                </c:pt>
                <c:pt idx="1452">
                  <c:v>42698</c:v>
                </c:pt>
                <c:pt idx="1453">
                  <c:v>42699</c:v>
                </c:pt>
                <c:pt idx="1454">
                  <c:v>42702</c:v>
                </c:pt>
                <c:pt idx="1455">
                  <c:v>42703</c:v>
                </c:pt>
                <c:pt idx="1456">
                  <c:v>42704</c:v>
                </c:pt>
                <c:pt idx="1457">
                  <c:v>42705</c:v>
                </c:pt>
                <c:pt idx="1458">
                  <c:v>42706</c:v>
                </c:pt>
                <c:pt idx="1459">
                  <c:v>42709</c:v>
                </c:pt>
                <c:pt idx="1460">
                  <c:v>42710</c:v>
                </c:pt>
                <c:pt idx="1461">
                  <c:v>42711</c:v>
                </c:pt>
                <c:pt idx="1462">
                  <c:v>42712</c:v>
                </c:pt>
                <c:pt idx="1463">
                  <c:v>42713</c:v>
                </c:pt>
                <c:pt idx="1464">
                  <c:v>42716</c:v>
                </c:pt>
                <c:pt idx="1465">
                  <c:v>42717</c:v>
                </c:pt>
                <c:pt idx="1466">
                  <c:v>42718</c:v>
                </c:pt>
                <c:pt idx="1467">
                  <c:v>42719</c:v>
                </c:pt>
                <c:pt idx="1468">
                  <c:v>42720</c:v>
                </c:pt>
                <c:pt idx="1469">
                  <c:v>42723</c:v>
                </c:pt>
                <c:pt idx="1470">
                  <c:v>42724</c:v>
                </c:pt>
                <c:pt idx="1471">
                  <c:v>42725</c:v>
                </c:pt>
                <c:pt idx="1472">
                  <c:v>42726</c:v>
                </c:pt>
                <c:pt idx="1473">
                  <c:v>42727</c:v>
                </c:pt>
                <c:pt idx="1474">
                  <c:v>42731</c:v>
                </c:pt>
                <c:pt idx="1475">
                  <c:v>42732</c:v>
                </c:pt>
                <c:pt idx="1476">
                  <c:v>42733</c:v>
                </c:pt>
                <c:pt idx="1477">
                  <c:v>42734</c:v>
                </c:pt>
                <c:pt idx="1478">
                  <c:v>42738</c:v>
                </c:pt>
              </c:numCache>
            </c:numRef>
          </c:cat>
          <c:val>
            <c:numRef>
              <c:f>'[BBI.xls]Price Index'!$BQ$2848:$BQ$4326</c:f>
              <c:numCache>
                <c:formatCode>0.00</c:formatCode>
                <c:ptCount val="1479"/>
                <c:pt idx="0">
                  <c:v>111.48394949599897</c:v>
                </c:pt>
                <c:pt idx="1">
                  <c:v>112.30004679856039</c:v>
                </c:pt>
                <c:pt idx="2">
                  <c:v>112.07812437174651</c:v>
                </c:pt>
                <c:pt idx="3">
                  <c:v>112.1324172460757</c:v>
                </c:pt>
                <c:pt idx="4">
                  <c:v>112.17424062828555</c:v>
                </c:pt>
                <c:pt idx="5">
                  <c:v>112.40019002160521</c:v>
                </c:pt>
                <c:pt idx="6">
                  <c:v>111.86290182165503</c:v>
                </c:pt>
                <c:pt idx="7">
                  <c:v>111.76137434548184</c:v>
                </c:pt>
                <c:pt idx="8">
                  <c:v>111.64860644944717</c:v>
                </c:pt>
                <c:pt idx="9">
                  <c:v>111.69208708291117</c:v>
                </c:pt>
                <c:pt idx="10">
                  <c:v>111.57747021199046</c:v>
                </c:pt>
                <c:pt idx="11">
                  <c:v>111.0855246575054</c:v>
                </c:pt>
                <c:pt idx="12">
                  <c:v>109.80946026614546</c:v>
                </c:pt>
                <c:pt idx="13">
                  <c:v>108.83044849723517</c:v>
                </c:pt>
                <c:pt idx="14">
                  <c:v>109.04847213959428</c:v>
                </c:pt>
                <c:pt idx="15">
                  <c:v>109.21452698515643</c:v>
                </c:pt>
                <c:pt idx="16">
                  <c:v>110.08783263449517</c:v>
                </c:pt>
                <c:pt idx="17">
                  <c:v>109.93190306866848</c:v>
                </c:pt>
                <c:pt idx="18">
                  <c:v>109.72601940412147</c:v>
                </c:pt>
                <c:pt idx="19">
                  <c:v>109.08518919269736</c:v>
                </c:pt>
                <c:pt idx="20">
                  <c:v>109.0329573409791</c:v>
                </c:pt>
                <c:pt idx="21">
                  <c:v>108.97895922123342</c:v>
                </c:pt>
                <c:pt idx="22">
                  <c:v>109.07261910547655</c:v>
                </c:pt>
                <c:pt idx="23">
                  <c:v>109.09205908458287</c:v>
                </c:pt>
                <c:pt idx="24">
                  <c:v>109.19233734968248</c:v>
                </c:pt>
                <c:pt idx="25">
                  <c:v>109.21080050224062</c:v>
                </c:pt>
                <c:pt idx="26">
                  <c:v>109.58530354540332</c:v>
                </c:pt>
                <c:pt idx="27">
                  <c:v>109.58897137042861</c:v>
                </c:pt>
                <c:pt idx="28">
                  <c:v>109.80548464644897</c:v>
                </c:pt>
                <c:pt idx="29">
                  <c:v>109.73551936236684</c:v>
                </c:pt>
                <c:pt idx="30">
                  <c:v>109.8983040651471</c:v>
                </c:pt>
                <c:pt idx="31">
                  <c:v>109.94264127757907</c:v>
                </c:pt>
                <c:pt idx="32">
                  <c:v>109.89331899583192</c:v>
                </c:pt>
                <c:pt idx="33">
                  <c:v>109.79206912312</c:v>
                </c:pt>
                <c:pt idx="34">
                  <c:v>109.77967351797204</c:v>
                </c:pt>
                <c:pt idx="35">
                  <c:v>109.79899236518573</c:v>
                </c:pt>
                <c:pt idx="36">
                  <c:v>109.76937371634205</c:v>
                </c:pt>
                <c:pt idx="37">
                  <c:v>109.70340872359991</c:v>
                </c:pt>
                <c:pt idx="38">
                  <c:v>109.65444863586562</c:v>
                </c:pt>
                <c:pt idx="39">
                  <c:v>109.6406311833902</c:v>
                </c:pt>
                <c:pt idx="40">
                  <c:v>109.61034747669814</c:v>
                </c:pt>
                <c:pt idx="41">
                  <c:v>109.53523259129693</c:v>
                </c:pt>
                <c:pt idx="42">
                  <c:v>109.50546373195921</c:v>
                </c:pt>
                <c:pt idx="43">
                  <c:v>109.57894153517447</c:v>
                </c:pt>
                <c:pt idx="44">
                  <c:v>109.57126972469176</c:v>
                </c:pt>
                <c:pt idx="45">
                  <c:v>109.53936594393473</c:v>
                </c:pt>
                <c:pt idx="46">
                  <c:v>109.53572585495897</c:v>
                </c:pt>
                <c:pt idx="47">
                  <c:v>109.51620727959683</c:v>
                </c:pt>
                <c:pt idx="48">
                  <c:v>109.51606375540372</c:v>
                </c:pt>
                <c:pt idx="49">
                  <c:v>109.47653397937432</c:v>
                </c:pt>
                <c:pt idx="50">
                  <c:v>109.41426103513149</c:v>
                </c:pt>
                <c:pt idx="51">
                  <c:v>109.41516362278399</c:v>
                </c:pt>
                <c:pt idx="52">
                  <c:v>109.23980958811919</c:v>
                </c:pt>
                <c:pt idx="53">
                  <c:v>109.12044589409342</c:v>
                </c:pt>
                <c:pt idx="54">
                  <c:v>109.06971350042468</c:v>
                </c:pt>
                <c:pt idx="55">
                  <c:v>109.02968308492676</c:v>
                </c:pt>
                <c:pt idx="56">
                  <c:v>109.02607750320603</c:v>
                </c:pt>
                <c:pt idx="57">
                  <c:v>109.00502838597809</c:v>
                </c:pt>
                <c:pt idx="58">
                  <c:v>109.04895977026207</c:v>
                </c:pt>
                <c:pt idx="59">
                  <c:v>109.05232561843518</c:v>
                </c:pt>
                <c:pt idx="60">
                  <c:v>109.07260704483733</c:v>
                </c:pt>
                <c:pt idx="61">
                  <c:v>109.07756093644552</c:v>
                </c:pt>
                <c:pt idx="62">
                  <c:v>109.10087600184762</c:v>
                </c:pt>
                <c:pt idx="63">
                  <c:v>109.17716511171474</c:v>
                </c:pt>
                <c:pt idx="64">
                  <c:v>109.10371108573159</c:v>
                </c:pt>
                <c:pt idx="65">
                  <c:v>109.16451530289004</c:v>
                </c:pt>
                <c:pt idx="66">
                  <c:v>109.18479321991255</c:v>
                </c:pt>
                <c:pt idx="67">
                  <c:v>109.198101175189</c:v>
                </c:pt>
                <c:pt idx="68">
                  <c:v>109.18370104046188</c:v>
                </c:pt>
                <c:pt idx="69">
                  <c:v>109.25767883777371</c:v>
                </c:pt>
                <c:pt idx="70">
                  <c:v>109.28672642544467</c:v>
                </c:pt>
                <c:pt idx="71">
                  <c:v>109.25397241425351</c:v>
                </c:pt>
                <c:pt idx="72">
                  <c:v>109.25783867173382</c:v>
                </c:pt>
                <c:pt idx="73">
                  <c:v>109.25479720551139</c:v>
                </c:pt>
                <c:pt idx="74">
                  <c:v>109.2636475094951</c:v>
                </c:pt>
                <c:pt idx="75">
                  <c:v>109.25898810785955</c:v>
                </c:pt>
                <c:pt idx="76">
                  <c:v>109.2845722627458</c:v>
                </c:pt>
                <c:pt idx="77">
                  <c:v>109.30247492310649</c:v>
                </c:pt>
                <c:pt idx="78">
                  <c:v>109.29126512611671</c:v>
                </c:pt>
                <c:pt idx="79">
                  <c:v>109.28178843561801</c:v>
                </c:pt>
                <c:pt idx="80">
                  <c:v>109.29208985005096</c:v>
                </c:pt>
                <c:pt idx="81">
                  <c:v>109.26942302836832</c:v>
                </c:pt>
                <c:pt idx="82">
                  <c:v>109.28697687866665</c:v>
                </c:pt>
                <c:pt idx="83">
                  <c:v>109.31574465262463</c:v>
                </c:pt>
                <c:pt idx="84">
                  <c:v>109.36137762949491</c:v>
                </c:pt>
                <c:pt idx="85">
                  <c:v>109.40882110400477</c:v>
                </c:pt>
                <c:pt idx="86">
                  <c:v>109.51812365972</c:v>
                </c:pt>
                <c:pt idx="87">
                  <c:v>109.52372941805859</c:v>
                </c:pt>
                <c:pt idx="88">
                  <c:v>109.49788008671975</c:v>
                </c:pt>
                <c:pt idx="89">
                  <c:v>109.40760296486135</c:v>
                </c:pt>
                <c:pt idx="90">
                  <c:v>109.44511869372845</c:v>
                </c:pt>
                <c:pt idx="91">
                  <c:v>109.41171037864829</c:v>
                </c:pt>
                <c:pt idx="92">
                  <c:v>109.40709563136517</c:v>
                </c:pt>
                <c:pt idx="93">
                  <c:v>109.4306321394165</c:v>
                </c:pt>
                <c:pt idx="94">
                  <c:v>109.42699773108336</c:v>
                </c:pt>
                <c:pt idx="95">
                  <c:v>109.37165422451277</c:v>
                </c:pt>
                <c:pt idx="96">
                  <c:v>109.43539148561756</c:v>
                </c:pt>
                <c:pt idx="97">
                  <c:v>109.4215951290537</c:v>
                </c:pt>
                <c:pt idx="98">
                  <c:v>109.44809164998766</c:v>
                </c:pt>
                <c:pt idx="99">
                  <c:v>109.43302690122808</c:v>
                </c:pt>
                <c:pt idx="100">
                  <c:v>109.41638837355154</c:v>
                </c:pt>
                <c:pt idx="101">
                  <c:v>109.48326380648538</c:v>
                </c:pt>
                <c:pt idx="102">
                  <c:v>109.56624780372793</c:v>
                </c:pt>
                <c:pt idx="103">
                  <c:v>109.55724204850594</c:v>
                </c:pt>
                <c:pt idx="104">
                  <c:v>109.63737621775422</c:v>
                </c:pt>
                <c:pt idx="105">
                  <c:v>109.65677720645255</c:v>
                </c:pt>
                <c:pt idx="106">
                  <c:v>109.67084708322359</c:v>
                </c:pt>
                <c:pt idx="107">
                  <c:v>109.73571149657518</c:v>
                </c:pt>
                <c:pt idx="108">
                  <c:v>109.7661467769348</c:v>
                </c:pt>
                <c:pt idx="109">
                  <c:v>109.74080176161156</c:v>
                </c:pt>
                <c:pt idx="110">
                  <c:v>109.80609677386428</c:v>
                </c:pt>
                <c:pt idx="111">
                  <c:v>109.93828963459499</c:v>
                </c:pt>
                <c:pt idx="112">
                  <c:v>109.9732351150524</c:v>
                </c:pt>
                <c:pt idx="113">
                  <c:v>109.99146555727246</c:v>
                </c:pt>
                <c:pt idx="114">
                  <c:v>110.05271664566968</c:v>
                </c:pt>
                <c:pt idx="115">
                  <c:v>110.03284754317811</c:v>
                </c:pt>
                <c:pt idx="116">
                  <c:v>110.05535759317475</c:v>
                </c:pt>
                <c:pt idx="117">
                  <c:v>110.02606504669164</c:v>
                </c:pt>
                <c:pt idx="118">
                  <c:v>110.01109743040614</c:v>
                </c:pt>
                <c:pt idx="119">
                  <c:v>110.02518696803429</c:v>
                </c:pt>
                <c:pt idx="120">
                  <c:v>110.00467599456829</c:v>
                </c:pt>
                <c:pt idx="121">
                  <c:v>110.0254794999053</c:v>
                </c:pt>
                <c:pt idx="122">
                  <c:v>110.05457703281691</c:v>
                </c:pt>
                <c:pt idx="123">
                  <c:v>110.06781155927005</c:v>
                </c:pt>
                <c:pt idx="124">
                  <c:v>110.11607957990633</c:v>
                </c:pt>
                <c:pt idx="125">
                  <c:v>110.12649399165302</c:v>
                </c:pt>
                <c:pt idx="126">
                  <c:v>110.10160414323886</c:v>
                </c:pt>
                <c:pt idx="127">
                  <c:v>110.1950877439379</c:v>
                </c:pt>
                <c:pt idx="128">
                  <c:v>110.20771842259177</c:v>
                </c:pt>
                <c:pt idx="129">
                  <c:v>110.38727701338139</c:v>
                </c:pt>
                <c:pt idx="130">
                  <c:v>110.52637915177658</c:v>
                </c:pt>
                <c:pt idx="131">
                  <c:v>110.61481411991242</c:v>
                </c:pt>
                <c:pt idx="132">
                  <c:v>110.68176488175946</c:v>
                </c:pt>
                <c:pt idx="133">
                  <c:v>110.73724727565869</c:v>
                </c:pt>
                <c:pt idx="134">
                  <c:v>110.82754640349121</c:v>
                </c:pt>
                <c:pt idx="135">
                  <c:v>110.88047811489501</c:v>
                </c:pt>
                <c:pt idx="136">
                  <c:v>110.89332381468662</c:v>
                </c:pt>
                <c:pt idx="137">
                  <c:v>110.91107061996753</c:v>
                </c:pt>
                <c:pt idx="138">
                  <c:v>110.96005521569823</c:v>
                </c:pt>
                <c:pt idx="139">
                  <c:v>110.90624142434548</c:v>
                </c:pt>
                <c:pt idx="140">
                  <c:v>111.01282497347046</c:v>
                </c:pt>
                <c:pt idx="141">
                  <c:v>111.02960329933809</c:v>
                </c:pt>
                <c:pt idx="142">
                  <c:v>111.11988994114662</c:v>
                </c:pt>
                <c:pt idx="143">
                  <c:v>111.13882303619312</c:v>
                </c:pt>
                <c:pt idx="144">
                  <c:v>111.18949400184188</c:v>
                </c:pt>
                <c:pt idx="145">
                  <c:v>111.0895534748737</c:v>
                </c:pt>
                <c:pt idx="146">
                  <c:v>110.88286872484755</c:v>
                </c:pt>
                <c:pt idx="147">
                  <c:v>110.66450897929077</c:v>
                </c:pt>
                <c:pt idx="148">
                  <c:v>110.78715181017147</c:v>
                </c:pt>
                <c:pt idx="149">
                  <c:v>110.79639878711662</c:v>
                </c:pt>
                <c:pt idx="150">
                  <c:v>110.8726174426095</c:v>
                </c:pt>
                <c:pt idx="151">
                  <c:v>110.9920185625882</c:v>
                </c:pt>
                <c:pt idx="152">
                  <c:v>111.00809660322471</c:v>
                </c:pt>
                <c:pt idx="153">
                  <c:v>111.05763875781331</c:v>
                </c:pt>
                <c:pt idx="154">
                  <c:v>110.99116092128671</c:v>
                </c:pt>
                <c:pt idx="155">
                  <c:v>111.08649057273107</c:v>
                </c:pt>
                <c:pt idx="156">
                  <c:v>111.043431402861</c:v>
                </c:pt>
                <c:pt idx="157">
                  <c:v>111.01999192830381</c:v>
                </c:pt>
                <c:pt idx="158">
                  <c:v>111.04624527128009</c:v>
                </c:pt>
                <c:pt idx="159">
                  <c:v>111.04379098711874</c:v>
                </c:pt>
                <c:pt idx="160">
                  <c:v>111.00813876698339</c:v>
                </c:pt>
                <c:pt idx="161">
                  <c:v>111.12250344568452</c:v>
                </c:pt>
                <c:pt idx="162">
                  <c:v>111.11448364752272</c:v>
                </c:pt>
                <c:pt idx="163">
                  <c:v>111.11007071743271</c:v>
                </c:pt>
                <c:pt idx="164">
                  <c:v>111.12313235809295</c:v>
                </c:pt>
                <c:pt idx="165">
                  <c:v>111.13860917671694</c:v>
                </c:pt>
                <c:pt idx="166">
                  <c:v>111.12453476601644</c:v>
                </c:pt>
                <c:pt idx="167">
                  <c:v>111.10754644023595</c:v>
                </c:pt>
                <c:pt idx="168">
                  <c:v>111.14804534334624</c:v>
                </c:pt>
                <c:pt idx="169">
                  <c:v>111.15602528816213</c:v>
                </c:pt>
                <c:pt idx="170">
                  <c:v>111.18454306627717</c:v>
                </c:pt>
                <c:pt idx="171">
                  <c:v>111.21231618414879</c:v>
                </c:pt>
                <c:pt idx="172">
                  <c:v>111.29381037756924</c:v>
                </c:pt>
                <c:pt idx="173">
                  <c:v>111.37657588150746</c:v>
                </c:pt>
                <c:pt idx="174">
                  <c:v>111.43634122700981</c:v>
                </c:pt>
                <c:pt idx="175">
                  <c:v>111.21128720724506</c:v>
                </c:pt>
                <c:pt idx="176">
                  <c:v>111.11242065544707</c:v>
                </c:pt>
                <c:pt idx="177">
                  <c:v>110.6717481817726</c:v>
                </c:pt>
                <c:pt idx="178">
                  <c:v>110.72755090329882</c:v>
                </c:pt>
                <c:pt idx="179">
                  <c:v>110.69306152752381</c:v>
                </c:pt>
                <c:pt idx="180">
                  <c:v>110.75658715765205</c:v>
                </c:pt>
                <c:pt idx="181">
                  <c:v>110.8446397733338</c:v>
                </c:pt>
                <c:pt idx="182">
                  <c:v>110.85893709273608</c:v>
                </c:pt>
                <c:pt idx="183">
                  <c:v>110.84497950759764</c:v>
                </c:pt>
                <c:pt idx="184">
                  <c:v>110.93426626923963</c:v>
                </c:pt>
                <c:pt idx="185">
                  <c:v>111.06960539482296</c:v>
                </c:pt>
                <c:pt idx="186">
                  <c:v>111.09152186101284</c:v>
                </c:pt>
                <c:pt idx="187">
                  <c:v>111.0514861200612</c:v>
                </c:pt>
                <c:pt idx="188">
                  <c:v>111.08722171446306</c:v>
                </c:pt>
                <c:pt idx="189">
                  <c:v>111.04973913137621</c:v>
                </c:pt>
                <c:pt idx="190">
                  <c:v>111.11933472223151</c:v>
                </c:pt>
                <c:pt idx="191">
                  <c:v>111.10613802427913</c:v>
                </c:pt>
                <c:pt idx="192">
                  <c:v>111.07677095415481</c:v>
                </c:pt>
                <c:pt idx="193">
                  <c:v>111.07749405702124</c:v>
                </c:pt>
                <c:pt idx="194">
                  <c:v>111.13014257218029</c:v>
                </c:pt>
                <c:pt idx="195">
                  <c:v>111.08280754921385</c:v>
                </c:pt>
                <c:pt idx="196">
                  <c:v>111.12310380152874</c:v>
                </c:pt>
                <c:pt idx="197">
                  <c:v>111.10200892560307</c:v>
                </c:pt>
                <c:pt idx="198">
                  <c:v>111.14047248018227</c:v>
                </c:pt>
                <c:pt idx="199">
                  <c:v>111.14838184923069</c:v>
                </c:pt>
                <c:pt idx="200">
                  <c:v>111.18843721064813</c:v>
                </c:pt>
                <c:pt idx="201">
                  <c:v>111.23969450153828</c:v>
                </c:pt>
                <c:pt idx="202">
                  <c:v>111.24286921032645</c:v>
                </c:pt>
                <c:pt idx="203">
                  <c:v>111.19896505237108</c:v>
                </c:pt>
                <c:pt idx="204">
                  <c:v>111.23653550904355</c:v>
                </c:pt>
                <c:pt idx="205">
                  <c:v>111.2088069908342</c:v>
                </c:pt>
                <c:pt idx="206">
                  <c:v>111.23919181540107</c:v>
                </c:pt>
                <c:pt idx="207">
                  <c:v>111.21882009821645</c:v>
                </c:pt>
                <c:pt idx="208">
                  <c:v>111.19953591750796</c:v>
                </c:pt>
                <c:pt idx="209">
                  <c:v>111.11925146410115</c:v>
                </c:pt>
                <c:pt idx="210">
                  <c:v>111.20197208219439</c:v>
                </c:pt>
                <c:pt idx="211">
                  <c:v>111.16280420723579</c:v>
                </c:pt>
                <c:pt idx="212">
                  <c:v>111.18763319024175</c:v>
                </c:pt>
                <c:pt idx="213">
                  <c:v>111.17991804066038</c:v>
                </c:pt>
                <c:pt idx="214">
                  <c:v>111.15813877826503</c:v>
                </c:pt>
                <c:pt idx="215">
                  <c:v>111.15156665263052</c:v>
                </c:pt>
                <c:pt idx="216">
                  <c:v>111.17617140019891</c:v>
                </c:pt>
                <c:pt idx="217">
                  <c:v>111.18056856531327</c:v>
                </c:pt>
                <c:pt idx="218">
                  <c:v>111.05225890936158</c:v>
                </c:pt>
                <c:pt idx="219">
                  <c:v>110.93494705217832</c:v>
                </c:pt>
                <c:pt idx="220">
                  <c:v>110.89679137580765</c:v>
                </c:pt>
                <c:pt idx="221">
                  <c:v>110.83547180392303</c:v>
                </c:pt>
                <c:pt idx="222">
                  <c:v>110.87329210517262</c:v>
                </c:pt>
                <c:pt idx="223">
                  <c:v>110.81828256627036</c:v>
                </c:pt>
                <c:pt idx="224">
                  <c:v>110.80088770055265</c:v>
                </c:pt>
                <c:pt idx="225">
                  <c:v>110.81874542881445</c:v>
                </c:pt>
                <c:pt idx="226">
                  <c:v>110.80742850357514</c:v>
                </c:pt>
                <c:pt idx="227">
                  <c:v>110.79256696446078</c:v>
                </c:pt>
                <c:pt idx="228">
                  <c:v>110.83446276119113</c:v>
                </c:pt>
                <c:pt idx="229">
                  <c:v>110.82580761608781</c:v>
                </c:pt>
                <c:pt idx="230">
                  <c:v>110.81975403024039</c:v>
                </c:pt>
                <c:pt idx="231">
                  <c:v>110.81124540604144</c:v>
                </c:pt>
                <c:pt idx="232">
                  <c:v>110.84224572039346</c:v>
                </c:pt>
                <c:pt idx="233">
                  <c:v>110.81722704337668</c:v>
                </c:pt>
                <c:pt idx="234">
                  <c:v>110.80923951090936</c:v>
                </c:pt>
                <c:pt idx="235">
                  <c:v>110.85286790466033</c:v>
                </c:pt>
                <c:pt idx="236">
                  <c:v>110.90175570073683</c:v>
                </c:pt>
                <c:pt idx="237">
                  <c:v>110.9319089393147</c:v>
                </c:pt>
                <c:pt idx="238">
                  <c:v>110.980222716028</c:v>
                </c:pt>
                <c:pt idx="239">
                  <c:v>111.01530461455313</c:v>
                </c:pt>
                <c:pt idx="240">
                  <c:v>111.00380878947423</c:v>
                </c:pt>
                <c:pt idx="241">
                  <c:v>111.05310881900657</c:v>
                </c:pt>
                <c:pt idx="242">
                  <c:v>111.03668667891141</c:v>
                </c:pt>
                <c:pt idx="243">
                  <c:v>111.08976904469266</c:v>
                </c:pt>
                <c:pt idx="244">
                  <c:v>111.01428475345651</c:v>
                </c:pt>
                <c:pt idx="245">
                  <c:v>111.08521867897885</c:v>
                </c:pt>
                <c:pt idx="246">
                  <c:v>111.11668538812241</c:v>
                </c:pt>
                <c:pt idx="247">
                  <c:v>111.13276396685089</c:v>
                </c:pt>
                <c:pt idx="248">
                  <c:v>111.11616597237008</c:v>
                </c:pt>
                <c:pt idx="249">
                  <c:v>111.06987727007984</c:v>
                </c:pt>
                <c:pt idx="250">
                  <c:v>111.10012252786551</c:v>
                </c:pt>
                <c:pt idx="251">
                  <c:v>111.03793566473996</c:v>
                </c:pt>
                <c:pt idx="252">
                  <c:v>111.05642440417898</c:v>
                </c:pt>
                <c:pt idx="253">
                  <c:v>111.17848328037441</c:v>
                </c:pt>
                <c:pt idx="254">
                  <c:v>111.20027976969412</c:v>
                </c:pt>
                <c:pt idx="255">
                  <c:v>111.12633968029201</c:v>
                </c:pt>
                <c:pt idx="256">
                  <c:v>111.16109547395904</c:v>
                </c:pt>
                <c:pt idx="257">
                  <c:v>111.18280660769332</c:v>
                </c:pt>
                <c:pt idx="258">
                  <c:v>111.23773662574742</c:v>
                </c:pt>
                <c:pt idx="259">
                  <c:v>111.24237393170459</c:v>
                </c:pt>
                <c:pt idx="260">
                  <c:v>111.262417259937</c:v>
                </c:pt>
                <c:pt idx="261">
                  <c:v>111.22241238443796</c:v>
                </c:pt>
                <c:pt idx="262">
                  <c:v>111.2528305926031</c:v>
                </c:pt>
                <c:pt idx="263">
                  <c:v>111.2637529847419</c:v>
                </c:pt>
                <c:pt idx="264">
                  <c:v>111.24351763138435</c:v>
                </c:pt>
                <c:pt idx="265">
                  <c:v>111.23995439500874</c:v>
                </c:pt>
                <c:pt idx="266">
                  <c:v>111.24802325952015</c:v>
                </c:pt>
                <c:pt idx="267">
                  <c:v>111.25902801807868</c:v>
                </c:pt>
                <c:pt idx="268">
                  <c:v>111.26352681102688</c:v>
                </c:pt>
                <c:pt idx="269">
                  <c:v>111.29061176371235</c:v>
                </c:pt>
                <c:pt idx="270">
                  <c:v>111.25697343583984</c:v>
                </c:pt>
                <c:pt idx="271">
                  <c:v>111.14204685086251</c:v>
                </c:pt>
                <c:pt idx="272">
                  <c:v>111.1740825588394</c:v>
                </c:pt>
                <c:pt idx="273">
                  <c:v>111.2189199633308</c:v>
                </c:pt>
                <c:pt idx="274">
                  <c:v>111.25549917573218</c:v>
                </c:pt>
                <c:pt idx="275">
                  <c:v>111.25429955475489</c:v>
                </c:pt>
                <c:pt idx="276">
                  <c:v>111.28072708485854</c:v>
                </c:pt>
                <c:pt idx="277">
                  <c:v>111.2842914038668</c:v>
                </c:pt>
                <c:pt idx="278">
                  <c:v>111.20214949079391</c:v>
                </c:pt>
                <c:pt idx="279">
                  <c:v>111.22825600788167</c:v>
                </c:pt>
                <c:pt idx="280">
                  <c:v>111.26823558756475</c:v>
                </c:pt>
                <c:pt idx="281">
                  <c:v>111.32340165935234</c:v>
                </c:pt>
                <c:pt idx="282">
                  <c:v>111.30581545096206</c:v>
                </c:pt>
                <c:pt idx="283">
                  <c:v>111.40175669551641</c:v>
                </c:pt>
                <c:pt idx="284">
                  <c:v>111.42301238797117</c:v>
                </c:pt>
                <c:pt idx="285">
                  <c:v>111.45930516984441</c:v>
                </c:pt>
                <c:pt idx="286">
                  <c:v>111.49893203400548</c:v>
                </c:pt>
                <c:pt idx="287">
                  <c:v>111.47877438150724</c:v>
                </c:pt>
                <c:pt idx="288">
                  <c:v>111.46440279533238</c:v>
                </c:pt>
                <c:pt idx="289">
                  <c:v>111.41081056148766</c:v>
                </c:pt>
                <c:pt idx="290">
                  <c:v>111.52101090635658</c:v>
                </c:pt>
                <c:pt idx="291">
                  <c:v>111.40374497531404</c:v>
                </c:pt>
                <c:pt idx="292">
                  <c:v>111.53526872263289</c:v>
                </c:pt>
                <c:pt idx="293">
                  <c:v>111.58518580017115</c:v>
                </c:pt>
                <c:pt idx="294">
                  <c:v>111.55924924672041</c:v>
                </c:pt>
                <c:pt idx="295">
                  <c:v>111.57628530933147</c:v>
                </c:pt>
                <c:pt idx="296">
                  <c:v>111.56585150536554</c:v>
                </c:pt>
                <c:pt idx="297">
                  <c:v>111.61310520467819</c:v>
                </c:pt>
                <c:pt idx="298">
                  <c:v>111.5553029855389</c:v>
                </c:pt>
                <c:pt idx="299">
                  <c:v>111.59052362970367</c:v>
                </c:pt>
                <c:pt idx="300">
                  <c:v>111.41921200435942</c:v>
                </c:pt>
                <c:pt idx="301">
                  <c:v>111.43672268337303</c:v>
                </c:pt>
                <c:pt idx="302">
                  <c:v>111.38874320388935</c:v>
                </c:pt>
                <c:pt idx="303">
                  <c:v>111.32881026987282</c:v>
                </c:pt>
                <c:pt idx="304">
                  <c:v>111.25404252541178</c:v>
                </c:pt>
                <c:pt idx="305">
                  <c:v>111.20134493943497</c:v>
                </c:pt>
                <c:pt idx="306">
                  <c:v>111.22754103999436</c:v>
                </c:pt>
                <c:pt idx="307">
                  <c:v>111.2142336075717</c:v>
                </c:pt>
                <c:pt idx="308">
                  <c:v>111.19437423973945</c:v>
                </c:pt>
                <c:pt idx="309">
                  <c:v>111.17601238461778</c:v>
                </c:pt>
                <c:pt idx="310">
                  <c:v>111.16309327077694</c:v>
                </c:pt>
                <c:pt idx="311">
                  <c:v>111.14488389098749</c:v>
                </c:pt>
                <c:pt idx="312">
                  <c:v>111.1455773928045</c:v>
                </c:pt>
                <c:pt idx="313">
                  <c:v>111.11236198369444</c:v>
                </c:pt>
                <c:pt idx="314">
                  <c:v>111.07647535252227</c:v>
                </c:pt>
                <c:pt idx="315">
                  <c:v>111.05288004781981</c:v>
                </c:pt>
                <c:pt idx="316">
                  <c:v>111.0616116605495</c:v>
                </c:pt>
                <c:pt idx="317">
                  <c:v>111.06338729273641</c:v>
                </c:pt>
                <c:pt idx="318">
                  <c:v>111.06818552232535</c:v>
                </c:pt>
                <c:pt idx="319">
                  <c:v>111.05959051612757</c:v>
                </c:pt>
                <c:pt idx="320">
                  <c:v>111.0973173114226</c:v>
                </c:pt>
                <c:pt idx="321">
                  <c:v>111.18709442230191</c:v>
                </c:pt>
                <c:pt idx="322">
                  <c:v>111.19371712293274</c:v>
                </c:pt>
                <c:pt idx="323">
                  <c:v>111.27153392571793</c:v>
                </c:pt>
                <c:pt idx="324">
                  <c:v>111.27795316652946</c:v>
                </c:pt>
                <c:pt idx="325">
                  <c:v>111.28240361602953</c:v>
                </c:pt>
                <c:pt idx="326">
                  <c:v>111.29740913747688</c:v>
                </c:pt>
                <c:pt idx="327">
                  <c:v>111.23002329513594</c:v>
                </c:pt>
                <c:pt idx="328">
                  <c:v>111.20433847387652</c:v>
                </c:pt>
                <c:pt idx="329">
                  <c:v>111.15177709410705</c:v>
                </c:pt>
                <c:pt idx="330">
                  <c:v>111.00128459677025</c:v>
                </c:pt>
                <c:pt idx="331">
                  <c:v>110.89603802532712</c:v>
                </c:pt>
                <c:pt idx="332">
                  <c:v>110.81913387340241</c:v>
                </c:pt>
                <c:pt idx="333">
                  <c:v>110.60616575907486</c:v>
                </c:pt>
                <c:pt idx="334">
                  <c:v>110.03926901098814</c:v>
                </c:pt>
                <c:pt idx="335">
                  <c:v>109.08702102531686</c:v>
                </c:pt>
                <c:pt idx="336">
                  <c:v>108.81377229724995</c:v>
                </c:pt>
                <c:pt idx="337">
                  <c:v>109.06308313372401</c:v>
                </c:pt>
                <c:pt idx="338">
                  <c:v>109.18121245681235</c:v>
                </c:pt>
                <c:pt idx="339">
                  <c:v>108.87262449930901</c:v>
                </c:pt>
                <c:pt idx="340">
                  <c:v>108.76567761944776</c:v>
                </c:pt>
                <c:pt idx="341">
                  <c:v>108.59588368930186</c:v>
                </c:pt>
                <c:pt idx="342">
                  <c:v>108.61111165753678</c:v>
                </c:pt>
                <c:pt idx="343">
                  <c:v>108.66054283287653</c:v>
                </c:pt>
                <c:pt idx="344">
                  <c:v>108.65718708996685</c:v>
                </c:pt>
                <c:pt idx="345">
                  <c:v>108.60814357744285</c:v>
                </c:pt>
                <c:pt idx="346">
                  <c:v>108.5048590584626</c:v>
                </c:pt>
                <c:pt idx="347">
                  <c:v>108.54177339827</c:v>
                </c:pt>
                <c:pt idx="348">
                  <c:v>108.5681550003289</c:v>
                </c:pt>
                <c:pt idx="349">
                  <c:v>108.61890732777223</c:v>
                </c:pt>
                <c:pt idx="350">
                  <c:v>108.61496159930408</c:v>
                </c:pt>
                <c:pt idx="351">
                  <c:v>108.60222537010719</c:v>
                </c:pt>
                <c:pt idx="352">
                  <c:v>108.46331925925843</c:v>
                </c:pt>
                <c:pt idx="353">
                  <c:v>108.48667720640891</c:v>
                </c:pt>
                <c:pt idx="354">
                  <c:v>108.52435448870882</c:v>
                </c:pt>
                <c:pt idx="355">
                  <c:v>108.49155978930023</c:v>
                </c:pt>
                <c:pt idx="356">
                  <c:v>108.49232295097883</c:v>
                </c:pt>
                <c:pt idx="357">
                  <c:v>108.55931812449897</c:v>
                </c:pt>
                <c:pt idx="358">
                  <c:v>108.53333838742091</c:v>
                </c:pt>
                <c:pt idx="359">
                  <c:v>108.67661612964821</c:v>
                </c:pt>
                <c:pt idx="360">
                  <c:v>108.70061800590838</c:v>
                </c:pt>
                <c:pt idx="361">
                  <c:v>108.85777221730733</c:v>
                </c:pt>
                <c:pt idx="362">
                  <c:v>108.84379972239402</c:v>
                </c:pt>
                <c:pt idx="363">
                  <c:v>108.771137096423</c:v>
                </c:pt>
                <c:pt idx="364">
                  <c:v>108.75346585586026</c:v>
                </c:pt>
                <c:pt idx="365">
                  <c:v>108.62779073489808</c:v>
                </c:pt>
                <c:pt idx="366">
                  <c:v>108.62754723224872</c:v>
                </c:pt>
                <c:pt idx="367">
                  <c:v>108.64681014657216</c:v>
                </c:pt>
                <c:pt idx="368">
                  <c:v>108.54148310890949</c:v>
                </c:pt>
                <c:pt idx="369">
                  <c:v>108.44693814057572</c:v>
                </c:pt>
                <c:pt idx="370">
                  <c:v>108.3208752826837</c:v>
                </c:pt>
                <c:pt idx="371">
                  <c:v>108.28095685549609</c:v>
                </c:pt>
                <c:pt idx="372">
                  <c:v>108.27528129040805</c:v>
                </c:pt>
                <c:pt idx="373">
                  <c:v>108.26377241014434</c:v>
                </c:pt>
                <c:pt idx="374">
                  <c:v>107.88140416122978</c:v>
                </c:pt>
                <c:pt idx="375">
                  <c:v>107.98268176131828</c:v>
                </c:pt>
                <c:pt idx="376">
                  <c:v>107.70914249155894</c:v>
                </c:pt>
                <c:pt idx="377">
                  <c:v>107.34714737157736</c:v>
                </c:pt>
                <c:pt idx="378">
                  <c:v>107.33895938303372</c:v>
                </c:pt>
                <c:pt idx="379">
                  <c:v>107.09675125651243</c:v>
                </c:pt>
                <c:pt idx="380">
                  <c:v>107.11348764923112</c:v>
                </c:pt>
                <c:pt idx="381">
                  <c:v>106.94155884623261</c:v>
                </c:pt>
                <c:pt idx="382">
                  <c:v>107.05330025561702</c:v>
                </c:pt>
                <c:pt idx="383">
                  <c:v>107.08271224203737</c:v>
                </c:pt>
                <c:pt idx="384">
                  <c:v>107.04908887300266</c:v>
                </c:pt>
                <c:pt idx="385">
                  <c:v>107.11536164219568</c:v>
                </c:pt>
                <c:pt idx="386">
                  <c:v>107.0058990242572</c:v>
                </c:pt>
                <c:pt idx="387">
                  <c:v>106.98451864012422</c:v>
                </c:pt>
                <c:pt idx="388">
                  <c:v>107.02360876654834</c:v>
                </c:pt>
                <c:pt idx="389">
                  <c:v>107.12411612851682</c:v>
                </c:pt>
                <c:pt idx="390">
                  <c:v>107.20519372003855</c:v>
                </c:pt>
                <c:pt idx="391">
                  <c:v>107.15525228450733</c:v>
                </c:pt>
                <c:pt idx="392">
                  <c:v>107.16346791286794</c:v>
                </c:pt>
                <c:pt idx="393">
                  <c:v>107.09930419578544</c:v>
                </c:pt>
                <c:pt idx="394">
                  <c:v>106.75487023107787</c:v>
                </c:pt>
                <c:pt idx="395">
                  <c:v>106.35308436447225</c:v>
                </c:pt>
                <c:pt idx="396">
                  <c:v>106.2950438343955</c:v>
                </c:pt>
                <c:pt idx="397">
                  <c:v>106.30244761563128</c:v>
                </c:pt>
                <c:pt idx="398">
                  <c:v>106.25524502849946</c:v>
                </c:pt>
                <c:pt idx="399">
                  <c:v>106.29469689356975</c:v>
                </c:pt>
                <c:pt idx="400">
                  <c:v>106.28742268963651</c:v>
                </c:pt>
                <c:pt idx="401">
                  <c:v>106.32499721109787</c:v>
                </c:pt>
                <c:pt idx="402">
                  <c:v>106.29754500812649</c:v>
                </c:pt>
                <c:pt idx="403">
                  <c:v>106.36516393047226</c:v>
                </c:pt>
                <c:pt idx="404">
                  <c:v>106.44025167918092</c:v>
                </c:pt>
                <c:pt idx="405">
                  <c:v>106.49921236934712</c:v>
                </c:pt>
                <c:pt idx="406">
                  <c:v>106.58082186896283</c:v>
                </c:pt>
                <c:pt idx="407">
                  <c:v>106.65910213850179</c:v>
                </c:pt>
                <c:pt idx="408">
                  <c:v>106.73914003491829</c:v>
                </c:pt>
                <c:pt idx="409">
                  <c:v>107.01183175647422</c:v>
                </c:pt>
                <c:pt idx="410">
                  <c:v>107.61025339636895</c:v>
                </c:pt>
                <c:pt idx="411">
                  <c:v>108.1614418656916</c:v>
                </c:pt>
                <c:pt idx="412">
                  <c:v>108.26765677076787</c:v>
                </c:pt>
                <c:pt idx="413">
                  <c:v>108.34916298100417</c:v>
                </c:pt>
                <c:pt idx="414">
                  <c:v>108.32140786771933</c:v>
                </c:pt>
                <c:pt idx="415">
                  <c:v>108.34121920490992</c:v>
                </c:pt>
                <c:pt idx="416">
                  <c:v>108.48110447136416</c:v>
                </c:pt>
                <c:pt idx="417">
                  <c:v>108.58098900156094</c:v>
                </c:pt>
                <c:pt idx="418">
                  <c:v>108.57978161458556</c:v>
                </c:pt>
                <c:pt idx="419">
                  <c:v>108.92830446144322</c:v>
                </c:pt>
                <c:pt idx="420">
                  <c:v>109.01772522123142</c:v>
                </c:pt>
                <c:pt idx="421">
                  <c:v>109.13147311996799</c:v>
                </c:pt>
                <c:pt idx="422">
                  <c:v>109.19191077949898</c:v>
                </c:pt>
                <c:pt idx="423">
                  <c:v>109.19148762895175</c:v>
                </c:pt>
                <c:pt idx="424">
                  <c:v>109.41341667236124</c:v>
                </c:pt>
                <c:pt idx="425">
                  <c:v>109.37289992842273</c:v>
                </c:pt>
                <c:pt idx="426">
                  <c:v>109.46581044843046</c:v>
                </c:pt>
                <c:pt idx="427">
                  <c:v>109.43478584252195</c:v>
                </c:pt>
                <c:pt idx="428">
                  <c:v>109.40536155056979</c:v>
                </c:pt>
                <c:pt idx="429">
                  <c:v>109.37583451498777</c:v>
                </c:pt>
                <c:pt idx="430">
                  <c:v>109.25253990091115</c:v>
                </c:pt>
                <c:pt idx="431">
                  <c:v>109.32965489530227</c:v>
                </c:pt>
                <c:pt idx="432">
                  <c:v>109.30640603707633</c:v>
                </c:pt>
                <c:pt idx="433">
                  <c:v>109.31124127272315</c:v>
                </c:pt>
                <c:pt idx="434">
                  <c:v>109.28439352268873</c:v>
                </c:pt>
                <c:pt idx="435">
                  <c:v>109.32080817253808</c:v>
                </c:pt>
                <c:pt idx="436">
                  <c:v>109.37340562859902</c:v>
                </c:pt>
                <c:pt idx="437">
                  <c:v>109.48554830965159</c:v>
                </c:pt>
                <c:pt idx="438">
                  <c:v>109.42603296318373</c:v>
                </c:pt>
                <c:pt idx="439">
                  <c:v>109.0395223169468</c:v>
                </c:pt>
                <c:pt idx="440">
                  <c:v>108.98516853314798</c:v>
                </c:pt>
                <c:pt idx="441">
                  <c:v>109.09969486300093</c:v>
                </c:pt>
                <c:pt idx="442">
                  <c:v>109.08425432638862</c:v>
                </c:pt>
                <c:pt idx="443">
                  <c:v>109.05803190770965</c:v>
                </c:pt>
                <c:pt idx="444">
                  <c:v>109.10942789852791</c:v>
                </c:pt>
                <c:pt idx="445">
                  <c:v>109.11370849354854</c:v>
                </c:pt>
                <c:pt idx="446">
                  <c:v>109.07802833299058</c:v>
                </c:pt>
                <c:pt idx="447">
                  <c:v>109.08700096413946</c:v>
                </c:pt>
                <c:pt idx="448">
                  <c:v>109.06931146637255</c:v>
                </c:pt>
                <c:pt idx="449">
                  <c:v>109.1882533213803</c:v>
                </c:pt>
                <c:pt idx="450">
                  <c:v>109.1798497353428</c:v>
                </c:pt>
                <c:pt idx="451">
                  <c:v>109.09706609691135</c:v>
                </c:pt>
                <c:pt idx="452">
                  <c:v>109.23607694712391</c:v>
                </c:pt>
                <c:pt idx="453">
                  <c:v>109.21154309074852</c:v>
                </c:pt>
                <c:pt idx="454">
                  <c:v>109.20613088950709</c:v>
                </c:pt>
                <c:pt idx="455">
                  <c:v>109.21000768650681</c:v>
                </c:pt>
                <c:pt idx="456">
                  <c:v>109.22415244297876</c:v>
                </c:pt>
                <c:pt idx="457">
                  <c:v>109.1314185787118</c:v>
                </c:pt>
                <c:pt idx="458">
                  <c:v>109.10591167090048</c:v>
                </c:pt>
                <c:pt idx="459">
                  <c:v>109.06385290185889</c:v>
                </c:pt>
                <c:pt idx="460">
                  <c:v>109.10857792978165</c:v>
                </c:pt>
                <c:pt idx="461">
                  <c:v>109.18975560943829</c:v>
                </c:pt>
                <c:pt idx="462">
                  <c:v>109.04600014525512</c:v>
                </c:pt>
                <c:pt idx="463">
                  <c:v>109.03940800728012</c:v>
                </c:pt>
                <c:pt idx="464">
                  <c:v>109.03132325675091</c:v>
                </c:pt>
                <c:pt idx="465">
                  <c:v>109.08447170575161</c:v>
                </c:pt>
                <c:pt idx="466">
                  <c:v>109.08716989495272</c:v>
                </c:pt>
                <c:pt idx="467">
                  <c:v>109.08417484717627</c:v>
                </c:pt>
                <c:pt idx="468">
                  <c:v>109.10549371236642</c:v>
                </c:pt>
                <c:pt idx="469">
                  <c:v>109.11769681683707</c:v>
                </c:pt>
                <c:pt idx="470">
                  <c:v>109.10245629671452</c:v>
                </c:pt>
                <c:pt idx="471">
                  <c:v>109.09035376787314</c:v>
                </c:pt>
                <c:pt idx="472">
                  <c:v>109.07978309837132</c:v>
                </c:pt>
                <c:pt idx="473">
                  <c:v>109.07606286213708</c:v>
                </c:pt>
                <c:pt idx="474">
                  <c:v>109.08672100578303</c:v>
                </c:pt>
                <c:pt idx="475">
                  <c:v>109.07892321273022</c:v>
                </c:pt>
                <c:pt idx="476">
                  <c:v>109.07659232883361</c:v>
                </c:pt>
                <c:pt idx="477">
                  <c:v>109.07679819223459</c:v>
                </c:pt>
                <c:pt idx="478">
                  <c:v>109.07923492197362</c:v>
                </c:pt>
                <c:pt idx="479">
                  <c:v>109.07643235231997</c:v>
                </c:pt>
                <c:pt idx="480">
                  <c:v>109.07491084938252</c:v>
                </c:pt>
                <c:pt idx="481">
                  <c:v>109.09160462056865</c:v>
                </c:pt>
                <c:pt idx="482">
                  <c:v>109.04471988741564</c:v>
                </c:pt>
                <c:pt idx="483">
                  <c:v>109.01687794753855</c:v>
                </c:pt>
                <c:pt idx="484">
                  <c:v>109.0557508498306</c:v>
                </c:pt>
                <c:pt idx="485">
                  <c:v>109.06027415223745</c:v>
                </c:pt>
                <c:pt idx="486">
                  <c:v>109.0615125505032</c:v>
                </c:pt>
                <c:pt idx="487">
                  <c:v>109.06782173519925</c:v>
                </c:pt>
                <c:pt idx="488">
                  <c:v>109.24152447876968</c:v>
                </c:pt>
                <c:pt idx="489">
                  <c:v>109.27286857303513</c:v>
                </c:pt>
                <c:pt idx="490">
                  <c:v>109.27856260158842</c:v>
                </c:pt>
                <c:pt idx="491">
                  <c:v>109.3560803614634</c:v>
                </c:pt>
                <c:pt idx="492">
                  <c:v>109.42121054296855</c:v>
                </c:pt>
                <c:pt idx="493">
                  <c:v>109.56403333997028</c:v>
                </c:pt>
                <c:pt idx="494">
                  <c:v>109.85901656288172</c:v>
                </c:pt>
                <c:pt idx="495">
                  <c:v>110.22450388226963</c:v>
                </c:pt>
                <c:pt idx="496">
                  <c:v>110.2373069023419</c:v>
                </c:pt>
                <c:pt idx="497">
                  <c:v>110.24448386471771</c:v>
                </c:pt>
                <c:pt idx="498">
                  <c:v>110.3217778344675</c:v>
                </c:pt>
                <c:pt idx="499">
                  <c:v>110.43943599960551</c:v>
                </c:pt>
                <c:pt idx="500">
                  <c:v>110.41634231933389</c:v>
                </c:pt>
                <c:pt idx="501">
                  <c:v>110.41753445686575</c:v>
                </c:pt>
                <c:pt idx="502">
                  <c:v>110.43731657683476</c:v>
                </c:pt>
                <c:pt idx="503">
                  <c:v>110.43007910379923</c:v>
                </c:pt>
                <c:pt idx="504">
                  <c:v>110.32447054268587</c:v>
                </c:pt>
                <c:pt idx="505">
                  <c:v>110.20903750179409</c:v>
                </c:pt>
                <c:pt idx="506">
                  <c:v>110.10844734043346</c:v>
                </c:pt>
                <c:pt idx="507">
                  <c:v>109.89724694926447</c:v>
                </c:pt>
                <c:pt idx="508">
                  <c:v>109.8763584413681</c:v>
                </c:pt>
                <c:pt idx="509">
                  <c:v>109.86142114759743</c:v>
                </c:pt>
                <c:pt idx="510">
                  <c:v>109.76421611252482</c:v>
                </c:pt>
                <c:pt idx="511">
                  <c:v>109.76420899563954</c:v>
                </c:pt>
                <c:pt idx="512">
                  <c:v>109.63644336846674</c:v>
                </c:pt>
                <c:pt idx="513">
                  <c:v>109.57591170838546</c:v>
                </c:pt>
                <c:pt idx="514">
                  <c:v>109.39569092092998</c:v>
                </c:pt>
                <c:pt idx="515">
                  <c:v>109.30209660259064</c:v>
                </c:pt>
                <c:pt idx="516">
                  <c:v>109.29847389488489</c:v>
                </c:pt>
                <c:pt idx="517">
                  <c:v>109.23626281097029</c:v>
                </c:pt>
                <c:pt idx="518">
                  <c:v>109.23747185983801</c:v>
                </c:pt>
                <c:pt idx="519">
                  <c:v>109.35667661673534</c:v>
                </c:pt>
                <c:pt idx="520">
                  <c:v>109.35266898151558</c:v>
                </c:pt>
                <c:pt idx="521">
                  <c:v>109.34254412800645</c:v>
                </c:pt>
                <c:pt idx="522">
                  <c:v>109.34687722090344</c:v>
                </c:pt>
                <c:pt idx="523">
                  <c:v>109.2847238124303</c:v>
                </c:pt>
                <c:pt idx="524">
                  <c:v>109.27767910123224</c:v>
                </c:pt>
                <c:pt idx="525">
                  <c:v>109.28191479353465</c:v>
                </c:pt>
                <c:pt idx="526">
                  <c:v>109.20799176420755</c:v>
                </c:pt>
                <c:pt idx="527">
                  <c:v>109.20743151544237</c:v>
                </c:pt>
                <c:pt idx="528">
                  <c:v>109.17806198137704</c:v>
                </c:pt>
                <c:pt idx="529">
                  <c:v>109.17725617714281</c:v>
                </c:pt>
                <c:pt idx="530">
                  <c:v>109.18810784625627</c:v>
                </c:pt>
                <c:pt idx="531">
                  <c:v>109.16275226909305</c:v>
                </c:pt>
                <c:pt idx="532">
                  <c:v>109.1468719913416</c:v>
                </c:pt>
                <c:pt idx="533">
                  <c:v>109.13508578055132</c:v>
                </c:pt>
                <c:pt idx="534">
                  <c:v>109.09146869297824</c:v>
                </c:pt>
                <c:pt idx="535">
                  <c:v>109.07357520393526</c:v>
                </c:pt>
                <c:pt idx="536">
                  <c:v>109.01122898378877</c:v>
                </c:pt>
                <c:pt idx="537">
                  <c:v>108.9980131706143</c:v>
                </c:pt>
                <c:pt idx="538">
                  <c:v>109.03709066007764</c:v>
                </c:pt>
                <c:pt idx="539">
                  <c:v>108.93942880294013</c:v>
                </c:pt>
                <c:pt idx="540">
                  <c:v>108.91777864291406</c:v>
                </c:pt>
                <c:pt idx="541">
                  <c:v>108.78464411382319</c:v>
                </c:pt>
                <c:pt idx="542">
                  <c:v>108.5489591576933</c:v>
                </c:pt>
                <c:pt idx="543">
                  <c:v>108.47521462976547</c:v>
                </c:pt>
                <c:pt idx="544">
                  <c:v>108.50600973065058</c:v>
                </c:pt>
                <c:pt idx="545">
                  <c:v>108.44818711013228</c:v>
                </c:pt>
                <c:pt idx="546">
                  <c:v>108.32187043296894</c:v>
                </c:pt>
                <c:pt idx="547">
                  <c:v>108.27112125086757</c:v>
                </c:pt>
                <c:pt idx="548">
                  <c:v>108.20775534386631</c:v>
                </c:pt>
                <c:pt idx="549">
                  <c:v>108.17210462265722</c:v>
                </c:pt>
                <c:pt idx="550">
                  <c:v>108.16444939488757</c:v>
                </c:pt>
                <c:pt idx="551">
                  <c:v>108.12014753887995</c:v>
                </c:pt>
                <c:pt idx="552">
                  <c:v>107.96358682506317</c:v>
                </c:pt>
                <c:pt idx="553">
                  <c:v>107.88213743711833</c:v>
                </c:pt>
                <c:pt idx="554">
                  <c:v>107.80727713515341</c:v>
                </c:pt>
                <c:pt idx="555">
                  <c:v>107.99542905526839</c:v>
                </c:pt>
                <c:pt idx="556">
                  <c:v>108.00290923166114</c:v>
                </c:pt>
                <c:pt idx="557">
                  <c:v>107.91650606379524</c:v>
                </c:pt>
                <c:pt idx="558">
                  <c:v>107.90553589979083</c:v>
                </c:pt>
                <c:pt idx="559">
                  <c:v>107.84607904379877</c:v>
                </c:pt>
                <c:pt idx="560">
                  <c:v>107.79232669887568</c:v>
                </c:pt>
                <c:pt idx="561">
                  <c:v>107.84271569667372</c:v>
                </c:pt>
                <c:pt idx="562">
                  <c:v>107.84759610393399</c:v>
                </c:pt>
                <c:pt idx="563">
                  <c:v>107.82630783018315</c:v>
                </c:pt>
                <c:pt idx="564">
                  <c:v>107.79491364923693</c:v>
                </c:pt>
                <c:pt idx="565">
                  <c:v>107.68836561049315</c:v>
                </c:pt>
                <c:pt idx="566">
                  <c:v>107.69050935717303</c:v>
                </c:pt>
                <c:pt idx="567">
                  <c:v>107.66609218383103</c:v>
                </c:pt>
                <c:pt idx="568">
                  <c:v>107.70697069200092</c:v>
                </c:pt>
                <c:pt idx="569">
                  <c:v>107.70604494736179</c:v>
                </c:pt>
                <c:pt idx="570">
                  <c:v>107.73248924587448</c:v>
                </c:pt>
                <c:pt idx="571">
                  <c:v>107.7403294367455</c:v>
                </c:pt>
                <c:pt idx="572">
                  <c:v>107.70686698896617</c:v>
                </c:pt>
                <c:pt idx="573">
                  <c:v>107.73467553175485</c:v>
                </c:pt>
                <c:pt idx="574">
                  <c:v>107.70415366706771</c:v>
                </c:pt>
                <c:pt idx="575">
                  <c:v>107.69274237998364</c:v>
                </c:pt>
                <c:pt idx="576">
                  <c:v>107.73967381448907</c:v>
                </c:pt>
                <c:pt idx="577">
                  <c:v>107.65973686407753</c:v>
                </c:pt>
                <c:pt idx="578">
                  <c:v>107.63722512715626</c:v>
                </c:pt>
                <c:pt idx="579">
                  <c:v>107.6045553718852</c:v>
                </c:pt>
                <c:pt idx="580">
                  <c:v>107.55136437109724</c:v>
                </c:pt>
                <c:pt idx="581">
                  <c:v>107.51611629180131</c:v>
                </c:pt>
                <c:pt idx="582">
                  <c:v>107.51260780459101</c:v>
                </c:pt>
                <c:pt idx="583">
                  <c:v>107.48856705087637</c:v>
                </c:pt>
                <c:pt idx="584">
                  <c:v>107.39549602151639</c:v>
                </c:pt>
                <c:pt idx="585">
                  <c:v>107.30495874063796</c:v>
                </c:pt>
                <c:pt idx="586">
                  <c:v>107.2256542808626</c:v>
                </c:pt>
                <c:pt idx="587">
                  <c:v>107.15509310258864</c:v>
                </c:pt>
                <c:pt idx="588">
                  <c:v>106.72015147688481</c:v>
                </c:pt>
                <c:pt idx="589">
                  <c:v>106.66439740926856</c:v>
                </c:pt>
                <c:pt idx="590">
                  <c:v>106.74038792444794</c:v>
                </c:pt>
                <c:pt idx="591">
                  <c:v>106.54073006522631</c:v>
                </c:pt>
                <c:pt idx="592">
                  <c:v>106.4983969617254</c:v>
                </c:pt>
                <c:pt idx="593">
                  <c:v>106.42967425041181</c:v>
                </c:pt>
                <c:pt idx="594">
                  <c:v>106.43499746854454</c:v>
                </c:pt>
                <c:pt idx="595">
                  <c:v>106.23512787485275</c:v>
                </c:pt>
                <c:pt idx="596">
                  <c:v>106.14022333857638</c:v>
                </c:pt>
                <c:pt idx="597">
                  <c:v>106.05728647023545</c:v>
                </c:pt>
                <c:pt idx="598">
                  <c:v>106.00594701363147</c:v>
                </c:pt>
                <c:pt idx="599">
                  <c:v>105.66511630034465</c:v>
                </c:pt>
                <c:pt idx="600">
                  <c:v>105.5050501854554</c:v>
                </c:pt>
                <c:pt idx="601">
                  <c:v>104.65171921252595</c:v>
                </c:pt>
                <c:pt idx="602">
                  <c:v>104.63390191293179</c:v>
                </c:pt>
                <c:pt idx="603">
                  <c:v>104.16799133504708</c:v>
                </c:pt>
                <c:pt idx="604">
                  <c:v>104.33624214952636</c:v>
                </c:pt>
                <c:pt idx="605">
                  <c:v>104.36429196287911</c:v>
                </c:pt>
                <c:pt idx="606">
                  <c:v>104.29141083217282</c:v>
                </c:pt>
                <c:pt idx="607">
                  <c:v>104.32908113336225</c:v>
                </c:pt>
                <c:pt idx="608">
                  <c:v>103.88941450438573</c:v>
                </c:pt>
                <c:pt idx="609">
                  <c:v>103.66288595003115</c:v>
                </c:pt>
                <c:pt idx="610">
                  <c:v>102.6946287886978</c:v>
                </c:pt>
                <c:pt idx="611">
                  <c:v>102.55059653663709</c:v>
                </c:pt>
                <c:pt idx="612">
                  <c:v>102.39584460385431</c:v>
                </c:pt>
                <c:pt idx="613">
                  <c:v>102.39454997985956</c:v>
                </c:pt>
                <c:pt idx="614">
                  <c:v>102.74080413734947</c:v>
                </c:pt>
                <c:pt idx="615">
                  <c:v>103.59875614451407</c:v>
                </c:pt>
                <c:pt idx="616">
                  <c:v>103.7440240829178</c:v>
                </c:pt>
                <c:pt idx="617">
                  <c:v>103.74771154020732</c:v>
                </c:pt>
                <c:pt idx="618">
                  <c:v>103.89197032513682</c:v>
                </c:pt>
                <c:pt idx="619">
                  <c:v>104.09656519884662</c:v>
                </c:pt>
                <c:pt idx="620">
                  <c:v>104.22224366946523</c:v>
                </c:pt>
                <c:pt idx="621">
                  <c:v>104.34052393144094</c:v>
                </c:pt>
                <c:pt idx="622">
                  <c:v>104.42633353304647</c:v>
                </c:pt>
                <c:pt idx="623">
                  <c:v>104.57448989484826</c:v>
                </c:pt>
                <c:pt idx="624">
                  <c:v>104.71502425218276</c:v>
                </c:pt>
                <c:pt idx="625">
                  <c:v>104.85102555538775</c:v>
                </c:pt>
                <c:pt idx="626">
                  <c:v>104.79251750352739</c:v>
                </c:pt>
                <c:pt idx="627">
                  <c:v>105.05333109825541</c:v>
                </c:pt>
                <c:pt idx="628">
                  <c:v>105.13883609498158</c:v>
                </c:pt>
                <c:pt idx="629">
                  <c:v>105.16385838970929</c:v>
                </c:pt>
                <c:pt idx="630">
                  <c:v>105.53602302275587</c:v>
                </c:pt>
                <c:pt idx="631">
                  <c:v>105.61219149413431</c:v>
                </c:pt>
                <c:pt idx="632">
                  <c:v>105.70467286403652</c:v>
                </c:pt>
                <c:pt idx="633">
                  <c:v>105.52532457952044</c:v>
                </c:pt>
                <c:pt idx="634">
                  <c:v>105.50180605859656</c:v>
                </c:pt>
                <c:pt idx="635">
                  <c:v>105.48176190734451</c:v>
                </c:pt>
                <c:pt idx="636">
                  <c:v>105.60302946882403</c:v>
                </c:pt>
                <c:pt idx="637">
                  <c:v>105.6064527617403</c:v>
                </c:pt>
                <c:pt idx="638">
                  <c:v>105.68289899785455</c:v>
                </c:pt>
                <c:pt idx="639">
                  <c:v>105.68861432722582</c:v>
                </c:pt>
                <c:pt idx="640">
                  <c:v>105.74310817354315</c:v>
                </c:pt>
                <c:pt idx="641">
                  <c:v>105.72644738323277</c:v>
                </c:pt>
                <c:pt idx="642">
                  <c:v>105.74274674471174</c:v>
                </c:pt>
                <c:pt idx="643">
                  <c:v>105.77876639361513</c:v>
                </c:pt>
                <c:pt idx="644">
                  <c:v>105.77818135914005</c:v>
                </c:pt>
                <c:pt idx="645">
                  <c:v>105.82611412197481</c:v>
                </c:pt>
                <c:pt idx="646">
                  <c:v>105.77742675733221</c:v>
                </c:pt>
                <c:pt idx="647">
                  <c:v>105.64880439307939</c:v>
                </c:pt>
                <c:pt idx="648">
                  <c:v>105.54122266454135</c:v>
                </c:pt>
                <c:pt idx="649">
                  <c:v>105.42223877503416</c:v>
                </c:pt>
                <c:pt idx="650">
                  <c:v>105.29199827416232</c:v>
                </c:pt>
                <c:pt idx="651">
                  <c:v>105.02311286549099</c:v>
                </c:pt>
                <c:pt idx="652">
                  <c:v>104.97881371005344</c:v>
                </c:pt>
                <c:pt idx="653">
                  <c:v>105.0341918903891</c:v>
                </c:pt>
                <c:pt idx="654">
                  <c:v>104.76730000600946</c:v>
                </c:pt>
                <c:pt idx="655">
                  <c:v>104.14641527700556</c:v>
                </c:pt>
                <c:pt idx="656">
                  <c:v>103.87199994489049</c:v>
                </c:pt>
                <c:pt idx="657">
                  <c:v>103.83047436872975</c:v>
                </c:pt>
                <c:pt idx="658">
                  <c:v>103.76130793230092</c:v>
                </c:pt>
                <c:pt idx="659">
                  <c:v>103.80779752690111</c:v>
                </c:pt>
                <c:pt idx="660">
                  <c:v>103.4447508085581</c:v>
                </c:pt>
                <c:pt idx="661">
                  <c:v>103.36111725791807</c:v>
                </c:pt>
                <c:pt idx="662">
                  <c:v>103.37721846346355</c:v>
                </c:pt>
                <c:pt idx="663">
                  <c:v>103.4389715091361</c:v>
                </c:pt>
                <c:pt idx="664">
                  <c:v>103.42269231692632</c:v>
                </c:pt>
                <c:pt idx="665">
                  <c:v>103.53543426960437</c:v>
                </c:pt>
                <c:pt idx="666">
                  <c:v>103.52678964833719</c:v>
                </c:pt>
                <c:pt idx="667">
                  <c:v>103.68564485652786</c:v>
                </c:pt>
                <c:pt idx="668">
                  <c:v>103.64544331933351</c:v>
                </c:pt>
                <c:pt idx="669">
                  <c:v>103.60620351366889</c:v>
                </c:pt>
                <c:pt idx="670">
                  <c:v>103.65054305470682</c:v>
                </c:pt>
                <c:pt idx="671">
                  <c:v>103.70699322856683</c:v>
                </c:pt>
                <c:pt idx="672">
                  <c:v>103.70572584661859</c:v>
                </c:pt>
                <c:pt idx="673">
                  <c:v>103.65737016134293</c:v>
                </c:pt>
                <c:pt idx="674">
                  <c:v>103.56488689008862</c:v>
                </c:pt>
                <c:pt idx="675">
                  <c:v>103.57496266399096</c:v>
                </c:pt>
                <c:pt idx="676">
                  <c:v>103.54782560774443</c:v>
                </c:pt>
                <c:pt idx="677">
                  <c:v>103.53203644873574</c:v>
                </c:pt>
                <c:pt idx="678">
                  <c:v>103.56799341025649</c:v>
                </c:pt>
                <c:pt idx="679">
                  <c:v>103.60609190546113</c:v>
                </c:pt>
                <c:pt idx="680">
                  <c:v>103.59478670083013</c:v>
                </c:pt>
                <c:pt idx="681">
                  <c:v>103.59831959687226</c:v>
                </c:pt>
                <c:pt idx="682">
                  <c:v>103.64403200289554</c:v>
                </c:pt>
                <c:pt idx="683">
                  <c:v>103.64759256084815</c:v>
                </c:pt>
                <c:pt idx="684">
                  <c:v>103.77264536846474</c:v>
                </c:pt>
                <c:pt idx="685">
                  <c:v>103.84726394102935</c:v>
                </c:pt>
                <c:pt idx="686">
                  <c:v>103.93711619445585</c:v>
                </c:pt>
                <c:pt idx="687">
                  <c:v>103.82941171866965</c:v>
                </c:pt>
                <c:pt idx="688">
                  <c:v>103.97775118899814</c:v>
                </c:pt>
                <c:pt idx="689">
                  <c:v>104.00867895489864</c:v>
                </c:pt>
                <c:pt idx="690">
                  <c:v>104.14203370116164</c:v>
                </c:pt>
                <c:pt idx="691">
                  <c:v>104.2416229828258</c:v>
                </c:pt>
                <c:pt idx="692">
                  <c:v>104.48901385128315</c:v>
                </c:pt>
                <c:pt idx="693">
                  <c:v>104.53926048065487</c:v>
                </c:pt>
                <c:pt idx="694">
                  <c:v>104.64962870234025</c:v>
                </c:pt>
                <c:pt idx="695">
                  <c:v>104.76063449412293</c:v>
                </c:pt>
                <c:pt idx="696">
                  <c:v>104.86972137320009</c:v>
                </c:pt>
                <c:pt idx="697">
                  <c:v>105.0188228772745</c:v>
                </c:pt>
                <c:pt idx="698">
                  <c:v>105.21387477109576</c:v>
                </c:pt>
                <c:pt idx="699">
                  <c:v>105.39312569344875</c:v>
                </c:pt>
                <c:pt idx="700">
                  <c:v>105.47624053606329</c:v>
                </c:pt>
                <c:pt idx="701">
                  <c:v>105.38983472092814</c:v>
                </c:pt>
                <c:pt idx="702">
                  <c:v>105.319259423245</c:v>
                </c:pt>
                <c:pt idx="703">
                  <c:v>105.32325367851651</c:v>
                </c:pt>
                <c:pt idx="704">
                  <c:v>105.33790087189107</c:v>
                </c:pt>
                <c:pt idx="705">
                  <c:v>105.23455455329557</c:v>
                </c:pt>
                <c:pt idx="706">
                  <c:v>105.12523435873132</c:v>
                </c:pt>
                <c:pt idx="707">
                  <c:v>105.2696598629441</c:v>
                </c:pt>
                <c:pt idx="708">
                  <c:v>105.29855491954623</c:v>
                </c:pt>
                <c:pt idx="709">
                  <c:v>105.36006720824487</c:v>
                </c:pt>
                <c:pt idx="710">
                  <c:v>105.43315230159071</c:v>
                </c:pt>
                <c:pt idx="711">
                  <c:v>105.4332588988275</c:v>
                </c:pt>
                <c:pt idx="712">
                  <c:v>105.45554812566176</c:v>
                </c:pt>
                <c:pt idx="713">
                  <c:v>105.41038438856674</c:v>
                </c:pt>
                <c:pt idx="714">
                  <c:v>105.44816796622247</c:v>
                </c:pt>
                <c:pt idx="715">
                  <c:v>105.45531206488874</c:v>
                </c:pt>
                <c:pt idx="716">
                  <c:v>105.45642728814109</c:v>
                </c:pt>
                <c:pt idx="717">
                  <c:v>105.46285206163982</c:v>
                </c:pt>
                <c:pt idx="718">
                  <c:v>105.46381328998083</c:v>
                </c:pt>
                <c:pt idx="719">
                  <c:v>105.44644047037031</c:v>
                </c:pt>
                <c:pt idx="720">
                  <c:v>105.49564116540405</c:v>
                </c:pt>
                <c:pt idx="721">
                  <c:v>105.50112096697428</c:v>
                </c:pt>
                <c:pt idx="722">
                  <c:v>105.47832170369414</c:v>
                </c:pt>
                <c:pt idx="723">
                  <c:v>105.49643699708716</c:v>
                </c:pt>
                <c:pt idx="724">
                  <c:v>105.52102776969456</c:v>
                </c:pt>
                <c:pt idx="725">
                  <c:v>105.52837466496437</c:v>
                </c:pt>
                <c:pt idx="726">
                  <c:v>105.56282004180284</c:v>
                </c:pt>
                <c:pt idx="727">
                  <c:v>105.56200513174649</c:v>
                </c:pt>
                <c:pt idx="728">
                  <c:v>105.57215395554816</c:v>
                </c:pt>
                <c:pt idx="729">
                  <c:v>105.6169703113206</c:v>
                </c:pt>
                <c:pt idx="730">
                  <c:v>105.6146759279587</c:v>
                </c:pt>
                <c:pt idx="731">
                  <c:v>105.64659280276734</c:v>
                </c:pt>
                <c:pt idx="732">
                  <c:v>105.67789797585921</c:v>
                </c:pt>
                <c:pt idx="733">
                  <c:v>105.59077372223273</c:v>
                </c:pt>
                <c:pt idx="734">
                  <c:v>105.67157118536741</c:v>
                </c:pt>
                <c:pt idx="735">
                  <c:v>105.73237329587293</c:v>
                </c:pt>
                <c:pt idx="736">
                  <c:v>105.67009995320564</c:v>
                </c:pt>
                <c:pt idx="737">
                  <c:v>105.68725275792691</c:v>
                </c:pt>
                <c:pt idx="738">
                  <c:v>105.61554985114792</c:v>
                </c:pt>
                <c:pt idx="739">
                  <c:v>105.64323642292796</c:v>
                </c:pt>
                <c:pt idx="740">
                  <c:v>105.5134181001438</c:v>
                </c:pt>
                <c:pt idx="741">
                  <c:v>105.50073834027248</c:v>
                </c:pt>
                <c:pt idx="742">
                  <c:v>105.52111777937937</c:v>
                </c:pt>
                <c:pt idx="743">
                  <c:v>105.41810540907554</c:v>
                </c:pt>
                <c:pt idx="744">
                  <c:v>105.36728898173627</c:v>
                </c:pt>
                <c:pt idx="745">
                  <c:v>105.3363493201082</c:v>
                </c:pt>
                <c:pt idx="746">
                  <c:v>105.28654190500021</c:v>
                </c:pt>
                <c:pt idx="747">
                  <c:v>105.26844503588619</c:v>
                </c:pt>
                <c:pt idx="748">
                  <c:v>105.28633070077372</c:v>
                </c:pt>
                <c:pt idx="749">
                  <c:v>105.30999550809602</c:v>
                </c:pt>
                <c:pt idx="750">
                  <c:v>105.33971460274508</c:v>
                </c:pt>
                <c:pt idx="751">
                  <c:v>105.33874217954852</c:v>
                </c:pt>
                <c:pt idx="752">
                  <c:v>105.35753195241367</c:v>
                </c:pt>
                <c:pt idx="753">
                  <c:v>105.40839465777144</c:v>
                </c:pt>
                <c:pt idx="754">
                  <c:v>105.4341348419901</c:v>
                </c:pt>
                <c:pt idx="755">
                  <c:v>105.47122669636759</c:v>
                </c:pt>
                <c:pt idx="756">
                  <c:v>105.43032605477026</c:v>
                </c:pt>
                <c:pt idx="757">
                  <c:v>105.43600783771346</c:v>
                </c:pt>
                <c:pt idx="758">
                  <c:v>105.45970750948531</c:v>
                </c:pt>
                <c:pt idx="759">
                  <c:v>105.50857647752177</c:v>
                </c:pt>
                <c:pt idx="760">
                  <c:v>105.58600030410872</c:v>
                </c:pt>
                <c:pt idx="761">
                  <c:v>105.60557613646209</c:v>
                </c:pt>
                <c:pt idx="762">
                  <c:v>105.62779841532085</c:v>
                </c:pt>
                <c:pt idx="763">
                  <c:v>105.73744429338826</c:v>
                </c:pt>
                <c:pt idx="764">
                  <c:v>105.90046844252154</c:v>
                </c:pt>
                <c:pt idx="765">
                  <c:v>106.05202085047542</c:v>
                </c:pt>
                <c:pt idx="766">
                  <c:v>106.10170385814774</c:v>
                </c:pt>
                <c:pt idx="767">
                  <c:v>106.14579601493224</c:v>
                </c:pt>
                <c:pt idx="768">
                  <c:v>106.18651959269053</c:v>
                </c:pt>
                <c:pt idx="769">
                  <c:v>106.22464101319267</c:v>
                </c:pt>
                <c:pt idx="770">
                  <c:v>106.22637508164591</c:v>
                </c:pt>
                <c:pt idx="771">
                  <c:v>106.15904329873085</c:v>
                </c:pt>
                <c:pt idx="772">
                  <c:v>106.35678753103078</c:v>
                </c:pt>
                <c:pt idx="773">
                  <c:v>106.39855124687921</c:v>
                </c:pt>
                <c:pt idx="774">
                  <c:v>106.40658673386878</c:v>
                </c:pt>
                <c:pt idx="775">
                  <c:v>106.32140647320954</c:v>
                </c:pt>
                <c:pt idx="776">
                  <c:v>106.25688019440493</c:v>
                </c:pt>
                <c:pt idx="777">
                  <c:v>106.29556992831725</c:v>
                </c:pt>
                <c:pt idx="778">
                  <c:v>106.32405291147336</c:v>
                </c:pt>
                <c:pt idx="779">
                  <c:v>106.31250247880355</c:v>
                </c:pt>
                <c:pt idx="780">
                  <c:v>106.31444210170751</c:v>
                </c:pt>
                <c:pt idx="781">
                  <c:v>106.34391955992483</c:v>
                </c:pt>
                <c:pt idx="782">
                  <c:v>106.23735222479129</c:v>
                </c:pt>
                <c:pt idx="783">
                  <c:v>106.33503096947824</c:v>
                </c:pt>
                <c:pt idx="784">
                  <c:v>106.32550186761962</c:v>
                </c:pt>
                <c:pt idx="785">
                  <c:v>106.34189811066024</c:v>
                </c:pt>
                <c:pt idx="786">
                  <c:v>106.32453406629338</c:v>
                </c:pt>
                <c:pt idx="787">
                  <c:v>106.34958897694412</c:v>
                </c:pt>
                <c:pt idx="788">
                  <c:v>106.33070380769993</c:v>
                </c:pt>
                <c:pt idx="789">
                  <c:v>106.30134077235896</c:v>
                </c:pt>
                <c:pt idx="790">
                  <c:v>106.3579599506796</c:v>
                </c:pt>
                <c:pt idx="791">
                  <c:v>106.36172004197576</c:v>
                </c:pt>
                <c:pt idx="792">
                  <c:v>106.42998076018766</c:v>
                </c:pt>
                <c:pt idx="793">
                  <c:v>106.41267573714927</c:v>
                </c:pt>
                <c:pt idx="794">
                  <c:v>106.43814807332123</c:v>
                </c:pt>
                <c:pt idx="795">
                  <c:v>106.36258967235551</c:v>
                </c:pt>
                <c:pt idx="796">
                  <c:v>106.36623982298757</c:v>
                </c:pt>
                <c:pt idx="797">
                  <c:v>106.33974668378328</c:v>
                </c:pt>
                <c:pt idx="798">
                  <c:v>106.35270321099252</c:v>
                </c:pt>
                <c:pt idx="799">
                  <c:v>106.37462202193039</c:v>
                </c:pt>
                <c:pt idx="800">
                  <c:v>106.37913494801556</c:v>
                </c:pt>
                <c:pt idx="801">
                  <c:v>106.38670964642702</c:v>
                </c:pt>
                <c:pt idx="802">
                  <c:v>106.35667296012987</c:v>
                </c:pt>
                <c:pt idx="803">
                  <c:v>106.39737631931729</c:v>
                </c:pt>
                <c:pt idx="804">
                  <c:v>106.4333077060965</c:v>
                </c:pt>
                <c:pt idx="805">
                  <c:v>106.44815596760253</c:v>
                </c:pt>
                <c:pt idx="806">
                  <c:v>106.48126749682832</c:v>
                </c:pt>
                <c:pt idx="807">
                  <c:v>106.46873566635493</c:v>
                </c:pt>
                <c:pt idx="808">
                  <c:v>106.47011829912124</c:v>
                </c:pt>
                <c:pt idx="809">
                  <c:v>106.46441568105075</c:v>
                </c:pt>
                <c:pt idx="810">
                  <c:v>106.41968300372514</c:v>
                </c:pt>
                <c:pt idx="811">
                  <c:v>106.42651519710773</c:v>
                </c:pt>
                <c:pt idx="812">
                  <c:v>106.44107939334016</c:v>
                </c:pt>
                <c:pt idx="813">
                  <c:v>106.42069777423858</c:v>
                </c:pt>
                <c:pt idx="814">
                  <c:v>106.46970706552867</c:v>
                </c:pt>
                <c:pt idx="815">
                  <c:v>106.47807431908474</c:v>
                </c:pt>
                <c:pt idx="816">
                  <c:v>106.43997691097869</c:v>
                </c:pt>
                <c:pt idx="817">
                  <c:v>106.40376768228994</c:v>
                </c:pt>
                <c:pt idx="818">
                  <c:v>106.46583009158962</c:v>
                </c:pt>
                <c:pt idx="819">
                  <c:v>106.46214409839303</c:v>
                </c:pt>
                <c:pt idx="820">
                  <c:v>106.46885720759252</c:v>
                </c:pt>
                <c:pt idx="821">
                  <c:v>106.47348163911128</c:v>
                </c:pt>
                <c:pt idx="822">
                  <c:v>106.50889300464141</c:v>
                </c:pt>
                <c:pt idx="823">
                  <c:v>106.45610497186568</c:v>
                </c:pt>
                <c:pt idx="824">
                  <c:v>106.52202666503125</c:v>
                </c:pt>
                <c:pt idx="825">
                  <c:v>106.61798286012893</c:v>
                </c:pt>
                <c:pt idx="826">
                  <c:v>106.63455858252225</c:v>
                </c:pt>
                <c:pt idx="827">
                  <c:v>106.6422459874172</c:v>
                </c:pt>
                <c:pt idx="828">
                  <c:v>106.83947693604775</c:v>
                </c:pt>
                <c:pt idx="829">
                  <c:v>106.99326198677188</c:v>
                </c:pt>
                <c:pt idx="830">
                  <c:v>107.01666736662524</c:v>
                </c:pt>
                <c:pt idx="831">
                  <c:v>107.05472294015836</c:v>
                </c:pt>
                <c:pt idx="832">
                  <c:v>107.04423225657702</c:v>
                </c:pt>
                <c:pt idx="833">
                  <c:v>107.03472490044534</c:v>
                </c:pt>
                <c:pt idx="834">
                  <c:v>107.06535639660937</c:v>
                </c:pt>
                <c:pt idx="835">
                  <c:v>107.14114183961426</c:v>
                </c:pt>
                <c:pt idx="836">
                  <c:v>107.26343344413971</c:v>
                </c:pt>
                <c:pt idx="837">
                  <c:v>107.36045146765478</c:v>
                </c:pt>
                <c:pt idx="838">
                  <c:v>107.51885967847269</c:v>
                </c:pt>
                <c:pt idx="839">
                  <c:v>107.6130085025567</c:v>
                </c:pt>
                <c:pt idx="840">
                  <c:v>107.6411529004808</c:v>
                </c:pt>
                <c:pt idx="841">
                  <c:v>107.68687192362012</c:v>
                </c:pt>
                <c:pt idx="842">
                  <c:v>107.68170516340467</c:v>
                </c:pt>
                <c:pt idx="843">
                  <c:v>107.72503776064571</c:v>
                </c:pt>
                <c:pt idx="844">
                  <c:v>107.89939142004576</c:v>
                </c:pt>
                <c:pt idx="845">
                  <c:v>108.19534662940539</c:v>
                </c:pt>
                <c:pt idx="846">
                  <c:v>108.15597353717827</c:v>
                </c:pt>
                <c:pt idx="847">
                  <c:v>108.23939710520439</c:v>
                </c:pt>
                <c:pt idx="848">
                  <c:v>108.18984841779942</c:v>
                </c:pt>
                <c:pt idx="849">
                  <c:v>108.20113072380022</c:v>
                </c:pt>
                <c:pt idx="850">
                  <c:v>108.22898603137443</c:v>
                </c:pt>
                <c:pt idx="851">
                  <c:v>108.29674834606608</c:v>
                </c:pt>
                <c:pt idx="852">
                  <c:v>108.34097722344036</c:v>
                </c:pt>
                <c:pt idx="853">
                  <c:v>108.26614063457342</c:v>
                </c:pt>
                <c:pt idx="854">
                  <c:v>108.32056615154183</c:v>
                </c:pt>
                <c:pt idx="855">
                  <c:v>108.32344927331724</c:v>
                </c:pt>
                <c:pt idx="856">
                  <c:v>108.31416902303019</c:v>
                </c:pt>
                <c:pt idx="857">
                  <c:v>108.27693048536476</c:v>
                </c:pt>
                <c:pt idx="858">
                  <c:v>108.22590626096446</c:v>
                </c:pt>
                <c:pt idx="859">
                  <c:v>108.21108531654622</c:v>
                </c:pt>
                <c:pt idx="860">
                  <c:v>108.19132156976323</c:v>
                </c:pt>
                <c:pt idx="861">
                  <c:v>108.18460220486253</c:v>
                </c:pt>
                <c:pt idx="862">
                  <c:v>108.12721513268713</c:v>
                </c:pt>
                <c:pt idx="863">
                  <c:v>108.10968715057321</c:v>
                </c:pt>
                <c:pt idx="864">
                  <c:v>108.11065660962714</c:v>
                </c:pt>
                <c:pt idx="865">
                  <c:v>108.11389611827181</c:v>
                </c:pt>
                <c:pt idx="866">
                  <c:v>108.12047312910661</c:v>
                </c:pt>
                <c:pt idx="867">
                  <c:v>108.09523228662584</c:v>
                </c:pt>
                <c:pt idx="868">
                  <c:v>108.07314028788022</c:v>
                </c:pt>
                <c:pt idx="869">
                  <c:v>108.05473103480324</c:v>
                </c:pt>
                <c:pt idx="870">
                  <c:v>108.01720087894462</c:v>
                </c:pt>
                <c:pt idx="871">
                  <c:v>108.00346277347732</c:v>
                </c:pt>
                <c:pt idx="872">
                  <c:v>108.00811928743555</c:v>
                </c:pt>
                <c:pt idx="873">
                  <c:v>108.01149306817938</c:v>
                </c:pt>
                <c:pt idx="874">
                  <c:v>108.03276750040058</c:v>
                </c:pt>
                <c:pt idx="875">
                  <c:v>108.05018179337347</c:v>
                </c:pt>
                <c:pt idx="876">
                  <c:v>108.07332329079307</c:v>
                </c:pt>
                <c:pt idx="877">
                  <c:v>108.02654007845589</c:v>
                </c:pt>
                <c:pt idx="878">
                  <c:v>107.98828518397043</c:v>
                </c:pt>
                <c:pt idx="879">
                  <c:v>107.97681155786053</c:v>
                </c:pt>
                <c:pt idx="880">
                  <c:v>108.07260017549669</c:v>
                </c:pt>
                <c:pt idx="881">
                  <c:v>108.02955501494704</c:v>
                </c:pt>
                <c:pt idx="882">
                  <c:v>108.08968986774548</c:v>
                </c:pt>
                <c:pt idx="883">
                  <c:v>108.1355502725004</c:v>
                </c:pt>
                <c:pt idx="884">
                  <c:v>108.19064848056236</c:v>
                </c:pt>
                <c:pt idx="885">
                  <c:v>108.29902115265261</c:v>
                </c:pt>
                <c:pt idx="886">
                  <c:v>108.34115589160523</c:v>
                </c:pt>
                <c:pt idx="887">
                  <c:v>108.31005926074199</c:v>
                </c:pt>
                <c:pt idx="888">
                  <c:v>108.27070179301997</c:v>
                </c:pt>
                <c:pt idx="889">
                  <c:v>108.22207970307034</c:v>
                </c:pt>
                <c:pt idx="890">
                  <c:v>108.17881992637325</c:v>
                </c:pt>
                <c:pt idx="891">
                  <c:v>108.02335325337563</c:v>
                </c:pt>
                <c:pt idx="892">
                  <c:v>108.05835931465514</c:v>
                </c:pt>
                <c:pt idx="893">
                  <c:v>108.02321166330411</c:v>
                </c:pt>
                <c:pt idx="894">
                  <c:v>108.09691554747972</c:v>
                </c:pt>
                <c:pt idx="895">
                  <c:v>108.15833869013849</c:v>
                </c:pt>
                <c:pt idx="896">
                  <c:v>108.17231738137053</c:v>
                </c:pt>
                <c:pt idx="897">
                  <c:v>108.20205168348613</c:v>
                </c:pt>
                <c:pt idx="898">
                  <c:v>108.26794123541356</c:v>
                </c:pt>
                <c:pt idx="899">
                  <c:v>108.27188437325528</c:v>
                </c:pt>
                <c:pt idx="900">
                  <c:v>108.29191534699699</c:v>
                </c:pt>
                <c:pt idx="901">
                  <c:v>108.23776894075205</c:v>
                </c:pt>
                <c:pt idx="902">
                  <c:v>108.27942166305716</c:v>
                </c:pt>
                <c:pt idx="903">
                  <c:v>108.30502985996343</c:v>
                </c:pt>
                <c:pt idx="904">
                  <c:v>108.30278818864197</c:v>
                </c:pt>
                <c:pt idx="905">
                  <c:v>108.34932340837882</c:v>
                </c:pt>
                <c:pt idx="906">
                  <c:v>108.50283313303551</c:v>
                </c:pt>
                <c:pt idx="907">
                  <c:v>108.46811165318601</c:v>
                </c:pt>
                <c:pt idx="908">
                  <c:v>108.47004724035631</c:v>
                </c:pt>
                <c:pt idx="909">
                  <c:v>108.54914945748814</c:v>
                </c:pt>
                <c:pt idx="910">
                  <c:v>108.54372382890331</c:v>
                </c:pt>
                <c:pt idx="911">
                  <c:v>108.55051613227799</c:v>
                </c:pt>
                <c:pt idx="912">
                  <c:v>108.57799620773078</c:v>
                </c:pt>
                <c:pt idx="913">
                  <c:v>108.58625319365892</c:v>
                </c:pt>
                <c:pt idx="914">
                  <c:v>108.54892680787609</c:v>
                </c:pt>
                <c:pt idx="915">
                  <c:v>108.44992434678433</c:v>
                </c:pt>
                <c:pt idx="916">
                  <c:v>108.40546938933367</c:v>
                </c:pt>
                <c:pt idx="917">
                  <c:v>108.34382173431776</c:v>
                </c:pt>
                <c:pt idx="918">
                  <c:v>108.23729433449465</c:v>
                </c:pt>
                <c:pt idx="919">
                  <c:v>108.27523460558923</c:v>
                </c:pt>
                <c:pt idx="920">
                  <c:v>108.24455742163225</c:v>
                </c:pt>
                <c:pt idx="921">
                  <c:v>108.19835509011821</c:v>
                </c:pt>
                <c:pt idx="922">
                  <c:v>108.1241245977303</c:v>
                </c:pt>
                <c:pt idx="923">
                  <c:v>108.17415717519147</c:v>
                </c:pt>
                <c:pt idx="924">
                  <c:v>108.15161386748802</c:v>
                </c:pt>
                <c:pt idx="925">
                  <c:v>108.14443279582991</c:v>
                </c:pt>
                <c:pt idx="926">
                  <c:v>108.10070793649032</c:v>
                </c:pt>
                <c:pt idx="927">
                  <c:v>108.08460506424514</c:v>
                </c:pt>
                <c:pt idx="928">
                  <c:v>107.99487544597426</c:v>
                </c:pt>
                <c:pt idx="929">
                  <c:v>107.97054396670089</c:v>
                </c:pt>
                <c:pt idx="930">
                  <c:v>108.0047528175549</c:v>
                </c:pt>
                <c:pt idx="931">
                  <c:v>108.02715311968167</c:v>
                </c:pt>
                <c:pt idx="932">
                  <c:v>108.00338784200186</c:v>
                </c:pt>
                <c:pt idx="933">
                  <c:v>108.04324879773239</c:v>
                </c:pt>
                <c:pt idx="934">
                  <c:v>107.94796205354591</c:v>
                </c:pt>
                <c:pt idx="935">
                  <c:v>108.05024172152638</c:v>
                </c:pt>
                <c:pt idx="936">
                  <c:v>108.01940092833804</c:v>
                </c:pt>
                <c:pt idx="937">
                  <c:v>107.98122538056884</c:v>
                </c:pt>
                <c:pt idx="938">
                  <c:v>108.03547331912208</c:v>
                </c:pt>
                <c:pt idx="939">
                  <c:v>107.99118030847249</c:v>
                </c:pt>
                <c:pt idx="940">
                  <c:v>107.67453936790771</c:v>
                </c:pt>
                <c:pt idx="941">
                  <c:v>107.71819379884406</c:v>
                </c:pt>
                <c:pt idx="942">
                  <c:v>107.88098390885986</c:v>
                </c:pt>
                <c:pt idx="943">
                  <c:v>107.88715367393817</c:v>
                </c:pt>
                <c:pt idx="944">
                  <c:v>107.88398807621783</c:v>
                </c:pt>
                <c:pt idx="945">
                  <c:v>107.88148657474021</c:v>
                </c:pt>
                <c:pt idx="946">
                  <c:v>107.85417026491803</c:v>
                </c:pt>
                <c:pt idx="947">
                  <c:v>107.87946933402178</c:v>
                </c:pt>
                <c:pt idx="948">
                  <c:v>107.8842882436837</c:v>
                </c:pt>
                <c:pt idx="949">
                  <c:v>107.89704856349849</c:v>
                </c:pt>
                <c:pt idx="950">
                  <c:v>107.90032933277043</c:v>
                </c:pt>
                <c:pt idx="951">
                  <c:v>107.94369127551393</c:v>
                </c:pt>
                <c:pt idx="952">
                  <c:v>107.98048022123101</c:v>
                </c:pt>
                <c:pt idx="953">
                  <c:v>107.9707090537562</c:v>
                </c:pt>
                <c:pt idx="954">
                  <c:v>107.97617587606288</c:v>
                </c:pt>
                <c:pt idx="955">
                  <c:v>107.88419043078858</c:v>
                </c:pt>
                <c:pt idx="956">
                  <c:v>107.97583102295184</c:v>
                </c:pt>
                <c:pt idx="957">
                  <c:v>107.95912626290449</c:v>
                </c:pt>
                <c:pt idx="958">
                  <c:v>107.9791693815541</c:v>
                </c:pt>
                <c:pt idx="959">
                  <c:v>108.01786344364395</c:v>
                </c:pt>
                <c:pt idx="960">
                  <c:v>108.00936087921394</c:v>
                </c:pt>
                <c:pt idx="961">
                  <c:v>108.00173571767419</c:v>
                </c:pt>
                <c:pt idx="962">
                  <c:v>108.02412480468907</c:v>
                </c:pt>
                <c:pt idx="963">
                  <c:v>108.08444651488564</c:v>
                </c:pt>
                <c:pt idx="964">
                  <c:v>108.13517909099384</c:v>
                </c:pt>
                <c:pt idx="965">
                  <c:v>108.14896262248025</c:v>
                </c:pt>
                <c:pt idx="966">
                  <c:v>108.24929898784148</c:v>
                </c:pt>
                <c:pt idx="967">
                  <c:v>108.28383234700186</c:v>
                </c:pt>
                <c:pt idx="968">
                  <c:v>108.30539389078966</c:v>
                </c:pt>
                <c:pt idx="969">
                  <c:v>108.2315680784764</c:v>
                </c:pt>
                <c:pt idx="970">
                  <c:v>108.23468604872031</c:v>
                </c:pt>
                <c:pt idx="971">
                  <c:v>108.23227183563647</c:v>
                </c:pt>
                <c:pt idx="972">
                  <c:v>108.24595218826511</c:v>
                </c:pt>
                <c:pt idx="973">
                  <c:v>108.30230110002569</c:v>
                </c:pt>
                <c:pt idx="974">
                  <c:v>108.28611216776315</c:v>
                </c:pt>
                <c:pt idx="975">
                  <c:v>108.30011521697772</c:v>
                </c:pt>
                <c:pt idx="976">
                  <c:v>108.29795282902161</c:v>
                </c:pt>
                <c:pt idx="977">
                  <c:v>108.25322598473952</c:v>
                </c:pt>
                <c:pt idx="978">
                  <c:v>108.19548330746186</c:v>
                </c:pt>
                <c:pt idx="979">
                  <c:v>108.01127656692755</c:v>
                </c:pt>
                <c:pt idx="980">
                  <c:v>107.91703484156207</c:v>
                </c:pt>
                <c:pt idx="981">
                  <c:v>107.75595338222803</c:v>
                </c:pt>
                <c:pt idx="982">
                  <c:v>107.33625418187951</c:v>
                </c:pt>
                <c:pt idx="983">
                  <c:v>107.20201577241679</c:v>
                </c:pt>
                <c:pt idx="984">
                  <c:v>107.10201006893935</c:v>
                </c:pt>
                <c:pt idx="985">
                  <c:v>107.18997503142873</c:v>
                </c:pt>
                <c:pt idx="986">
                  <c:v>107.2004704850732</c:v>
                </c:pt>
                <c:pt idx="987">
                  <c:v>107.28282932550495</c:v>
                </c:pt>
                <c:pt idx="988">
                  <c:v>107.33560680700056</c:v>
                </c:pt>
                <c:pt idx="989">
                  <c:v>107.19495108457656</c:v>
                </c:pt>
                <c:pt idx="990">
                  <c:v>107.21636049246435</c:v>
                </c:pt>
                <c:pt idx="991">
                  <c:v>107.46755648807694</c:v>
                </c:pt>
                <c:pt idx="992">
                  <c:v>107.44386999238486</c:v>
                </c:pt>
                <c:pt idx="993">
                  <c:v>107.43784820693213</c:v>
                </c:pt>
                <c:pt idx="994">
                  <c:v>107.44367962082126</c:v>
                </c:pt>
                <c:pt idx="995">
                  <c:v>107.62572253874561</c:v>
                </c:pt>
                <c:pt idx="996">
                  <c:v>107.74589857929814</c:v>
                </c:pt>
                <c:pt idx="997">
                  <c:v>107.76786938482535</c:v>
                </c:pt>
                <c:pt idx="998">
                  <c:v>107.75406363711767</c:v>
                </c:pt>
                <c:pt idx="999">
                  <c:v>107.85492854613118</c:v>
                </c:pt>
                <c:pt idx="1000">
                  <c:v>107.83722337200544</c:v>
                </c:pt>
                <c:pt idx="1001">
                  <c:v>107.81809761692244</c:v>
                </c:pt>
                <c:pt idx="1002">
                  <c:v>107.75183707981589</c:v>
                </c:pt>
                <c:pt idx="1003">
                  <c:v>107.62353335766308</c:v>
                </c:pt>
                <c:pt idx="1004">
                  <c:v>107.51478298007535</c:v>
                </c:pt>
                <c:pt idx="1005">
                  <c:v>107.39565994124997</c:v>
                </c:pt>
                <c:pt idx="1006">
                  <c:v>107.42299304255585</c:v>
                </c:pt>
                <c:pt idx="1007">
                  <c:v>107.36451055260932</c:v>
                </c:pt>
                <c:pt idx="1008">
                  <c:v>107.3933833810145</c:v>
                </c:pt>
                <c:pt idx="1009">
                  <c:v>106.96522493347116</c:v>
                </c:pt>
                <c:pt idx="1010">
                  <c:v>106.85377974391291</c:v>
                </c:pt>
                <c:pt idx="1011">
                  <c:v>106.98294425151751</c:v>
                </c:pt>
                <c:pt idx="1012">
                  <c:v>106.95092204264401</c:v>
                </c:pt>
                <c:pt idx="1013">
                  <c:v>107.0909376902312</c:v>
                </c:pt>
                <c:pt idx="1014">
                  <c:v>107.09092632921003</c:v>
                </c:pt>
                <c:pt idx="1015" formatCode="0.000">
                  <c:v>107.02601850262616</c:v>
                </c:pt>
                <c:pt idx="1016" formatCode="0.000">
                  <c:v>107.01440921881041</c:v>
                </c:pt>
                <c:pt idx="1017" formatCode="0.000">
                  <c:v>106.90688805623209</c:v>
                </c:pt>
                <c:pt idx="1018" formatCode="0.000">
                  <c:v>106.89448342603956</c:v>
                </c:pt>
                <c:pt idx="1019" formatCode="0.000">
                  <c:v>106.87814676009043</c:v>
                </c:pt>
                <c:pt idx="1020" formatCode="0.000">
                  <c:v>106.92669974317113</c:v>
                </c:pt>
                <c:pt idx="1021" formatCode="0.000">
                  <c:v>106.92766130862606</c:v>
                </c:pt>
                <c:pt idx="1022" formatCode="0.000">
                  <c:v>106.91034225444247</c:v>
                </c:pt>
                <c:pt idx="1023" formatCode="0.000">
                  <c:v>106.90764337243796</c:v>
                </c:pt>
                <c:pt idx="1024" formatCode="0.000">
                  <c:v>106.97313788079634</c:v>
                </c:pt>
                <c:pt idx="1025" formatCode="0.000">
                  <c:v>106.95043710050163</c:v>
                </c:pt>
                <c:pt idx="1026" formatCode="0.000">
                  <c:v>106.87616008428238</c:v>
                </c:pt>
                <c:pt idx="1027" formatCode="0.000">
                  <c:v>106.88252352232506</c:v>
                </c:pt>
                <c:pt idx="1028" formatCode="0.000">
                  <c:v>106.944827707337</c:v>
                </c:pt>
                <c:pt idx="1029" formatCode="0.000">
                  <c:v>106.99362235932965</c:v>
                </c:pt>
                <c:pt idx="1030" formatCode="0.000">
                  <c:v>106.97377736510839</c:v>
                </c:pt>
                <c:pt idx="1031" formatCode="0.000">
                  <c:v>106.85696782111221</c:v>
                </c:pt>
                <c:pt idx="1032" formatCode="0.000">
                  <c:v>106.84142629144151</c:v>
                </c:pt>
                <c:pt idx="1033" formatCode="0.000">
                  <c:v>106.83152207811543</c:v>
                </c:pt>
                <c:pt idx="1034" formatCode="0.000">
                  <c:v>106.84584120036411</c:v>
                </c:pt>
                <c:pt idx="1035" formatCode="0.000">
                  <c:v>106.82750933962072</c:v>
                </c:pt>
                <c:pt idx="1036" formatCode="0.000">
                  <c:v>106.75958176230498</c:v>
                </c:pt>
                <c:pt idx="1037" formatCode="0.000">
                  <c:v>106.6750759641196</c:v>
                </c:pt>
                <c:pt idx="1038" formatCode="0.000">
                  <c:v>106.64936900925522</c:v>
                </c:pt>
                <c:pt idx="1039" formatCode="0.000">
                  <c:v>106.6265225971284</c:v>
                </c:pt>
                <c:pt idx="1040" formatCode="0.000">
                  <c:v>106.45345592947447</c:v>
                </c:pt>
                <c:pt idx="1041" formatCode="0.000">
                  <c:v>106.50598255023945</c:v>
                </c:pt>
                <c:pt idx="1042" formatCode="0.000">
                  <c:v>106.45108789235692</c:v>
                </c:pt>
                <c:pt idx="1043" formatCode="0.000">
                  <c:v>106.47211928891407</c:v>
                </c:pt>
                <c:pt idx="1044" formatCode="0.000">
                  <c:v>106.54093042072424</c:v>
                </c:pt>
                <c:pt idx="1045" formatCode="0.000">
                  <c:v>106.68264027692987</c:v>
                </c:pt>
                <c:pt idx="1046" formatCode="0.000">
                  <c:v>106.69409310775484</c:v>
                </c:pt>
                <c:pt idx="1047" formatCode="0.000">
                  <c:v>106.63368858253379</c:v>
                </c:pt>
                <c:pt idx="1048" formatCode="0.000">
                  <c:v>106.68697232850417</c:v>
                </c:pt>
                <c:pt idx="1049" formatCode="0.000">
                  <c:v>106.65366490651364</c:v>
                </c:pt>
                <c:pt idx="1050" formatCode="0.000">
                  <c:v>106.65366490651364</c:v>
                </c:pt>
                <c:pt idx="1051" formatCode="0.000">
                  <c:v>106.81426534417353</c:v>
                </c:pt>
                <c:pt idx="1052" formatCode="0.000">
                  <c:v>106.81426534417353</c:v>
                </c:pt>
                <c:pt idx="1053" formatCode="0.000">
                  <c:v>106.46197586263045</c:v>
                </c:pt>
                <c:pt idx="1054" formatCode="0.000">
                  <c:v>106.60232252525668</c:v>
                </c:pt>
                <c:pt idx="1055" formatCode="0.000">
                  <c:v>106.63690079486901</c:v>
                </c:pt>
                <c:pt idx="1056" formatCode="0.000">
                  <c:v>106.70923659499842</c:v>
                </c:pt>
                <c:pt idx="1057" formatCode="0.000">
                  <c:v>107.00896545596026</c:v>
                </c:pt>
                <c:pt idx="1058" formatCode="0.000">
                  <c:v>107.37433460363135</c:v>
                </c:pt>
                <c:pt idx="1059" formatCode="0.000">
                  <c:v>107.39389965279337</c:v>
                </c:pt>
                <c:pt idx="1060" formatCode="0.000">
                  <c:v>107.32456626769736</c:v>
                </c:pt>
                <c:pt idx="1061" formatCode="0.000">
                  <c:v>107.60242082006576</c:v>
                </c:pt>
                <c:pt idx="1062" formatCode="0.000">
                  <c:v>107.39508626765269</c:v>
                </c:pt>
                <c:pt idx="1063" formatCode="0.000">
                  <c:v>107.6010533178777</c:v>
                </c:pt>
                <c:pt idx="1064" formatCode="0.000">
                  <c:v>107.42610903157605</c:v>
                </c:pt>
                <c:pt idx="1065" formatCode="0.000">
                  <c:v>107.59241279193196</c:v>
                </c:pt>
                <c:pt idx="1066" formatCode="0.000">
                  <c:v>107.93579831776856</c:v>
                </c:pt>
                <c:pt idx="1067" formatCode="0.000">
                  <c:v>107.95955866828604</c:v>
                </c:pt>
                <c:pt idx="1068" formatCode="0.000">
                  <c:v>107.92775851599831</c:v>
                </c:pt>
                <c:pt idx="1069" formatCode="0.000">
                  <c:v>107.74685751226386</c:v>
                </c:pt>
                <c:pt idx="1070" formatCode="0.000">
                  <c:v>107.71863654543894</c:v>
                </c:pt>
                <c:pt idx="1071" formatCode="0.000">
                  <c:v>107.62204256941145</c:v>
                </c:pt>
                <c:pt idx="1072" formatCode="0.000">
                  <c:v>107.47533939996222</c:v>
                </c:pt>
                <c:pt idx="1073" formatCode="0.000">
                  <c:v>107.37868161517918</c:v>
                </c:pt>
                <c:pt idx="1074" formatCode="0.000">
                  <c:v>107.36958200075352</c:v>
                </c:pt>
                <c:pt idx="1075" formatCode="0.000">
                  <c:v>107.38576048764274</c:v>
                </c:pt>
                <c:pt idx="1076" formatCode="0.000">
                  <c:v>107.26345578325261</c:v>
                </c:pt>
                <c:pt idx="1077" formatCode="0.000">
                  <c:v>107.41263259038115</c:v>
                </c:pt>
                <c:pt idx="1078" formatCode="0.000">
                  <c:v>107.43428339711809</c:v>
                </c:pt>
                <c:pt idx="1079" formatCode="0.000">
                  <c:v>107.43475030147206</c:v>
                </c:pt>
                <c:pt idx="1080" formatCode="0.000">
                  <c:v>107.56186611132733</c:v>
                </c:pt>
                <c:pt idx="1081" formatCode="0.000">
                  <c:v>107.56829836393464</c:v>
                </c:pt>
                <c:pt idx="1082" formatCode="0.000">
                  <c:v>107.64616596103373</c:v>
                </c:pt>
                <c:pt idx="1083" formatCode="0.000">
                  <c:v>107.56186611132732</c:v>
                </c:pt>
                <c:pt idx="1084" formatCode="0.000">
                  <c:v>107.50303882859919</c:v>
                </c:pt>
                <c:pt idx="1085" formatCode="0.000">
                  <c:v>107.67143739766549</c:v>
                </c:pt>
                <c:pt idx="1086" formatCode="0.000">
                  <c:v>107.88835965438105</c:v>
                </c:pt>
                <c:pt idx="1087" formatCode="0.000">
                  <c:v>107.88835965438106</c:v>
                </c:pt>
                <c:pt idx="1088" formatCode="0.000">
                  <c:v>107.86752467514438</c:v>
                </c:pt>
                <c:pt idx="1089" formatCode="0.000">
                  <c:v>107.72583209713525</c:v>
                </c:pt>
                <c:pt idx="1090" formatCode="0.000">
                  <c:v>107.6517820902147</c:v>
                </c:pt>
                <c:pt idx="1091" formatCode="0.000">
                  <c:v>107.52245183319927</c:v>
                </c:pt>
                <c:pt idx="1092" formatCode="0.000">
                  <c:v>107.28144332349657</c:v>
                </c:pt>
                <c:pt idx="1093" formatCode="0.000">
                  <c:v>107.23448103931483</c:v>
                </c:pt>
                <c:pt idx="1094" formatCode="0.000">
                  <c:v>107.28788912720779</c:v>
                </c:pt>
                <c:pt idx="1095" formatCode="0.000">
                  <c:v>107.25141936937177</c:v>
                </c:pt>
                <c:pt idx="1096" formatCode="0.000">
                  <c:v>107.19627193762024</c:v>
                </c:pt>
                <c:pt idx="1097" formatCode="0.000">
                  <c:v>107.08418805817898</c:v>
                </c:pt>
                <c:pt idx="1098" formatCode="0.000">
                  <c:v>107.27000113944794</c:v>
                </c:pt>
                <c:pt idx="1099" formatCode="0.000">
                  <c:v>107.26984766793102</c:v>
                </c:pt>
                <c:pt idx="1100" formatCode="0.000">
                  <c:v>106.99282321413314</c:v>
                </c:pt>
                <c:pt idx="1101" formatCode="0.000">
                  <c:v>106.95849312088781</c:v>
                </c:pt>
                <c:pt idx="1102" formatCode="0.000">
                  <c:v>107.2066011733414</c:v>
                </c:pt>
                <c:pt idx="1103" formatCode="0.000">
                  <c:v>107.19405487683206</c:v>
                </c:pt>
                <c:pt idx="1104" formatCode="0.000">
                  <c:v>107.16833560845257</c:v>
                </c:pt>
                <c:pt idx="1105" formatCode="0.000">
                  <c:v>107.24599819419947</c:v>
                </c:pt>
                <c:pt idx="1106" formatCode="0.000">
                  <c:v>107.18363760115206</c:v>
                </c:pt>
                <c:pt idx="1107" formatCode="0.000">
                  <c:v>106.51585903825935</c:v>
                </c:pt>
                <c:pt idx="1108" formatCode="0.000">
                  <c:v>107.09884989406804</c:v>
                </c:pt>
                <c:pt idx="1109" formatCode="0.000">
                  <c:v>107.13446021140925</c:v>
                </c:pt>
                <c:pt idx="1110" formatCode="0.000">
                  <c:v>107.15708447086389</c:v>
                </c:pt>
                <c:pt idx="1111" formatCode="0.000">
                  <c:v>107.10912462182209</c:v>
                </c:pt>
                <c:pt idx="1112" formatCode="0.000">
                  <c:v>107.10912462182209</c:v>
                </c:pt>
                <c:pt idx="1113" formatCode="0.000">
                  <c:v>107.20068680159069</c:v>
                </c:pt>
                <c:pt idx="1114" formatCode="0.000">
                  <c:v>107.24642131363697</c:v>
                </c:pt>
                <c:pt idx="1115" formatCode="0.000">
                  <c:v>107.24642131363699</c:v>
                </c:pt>
                <c:pt idx="1116" formatCode="0.000">
                  <c:v>107.19537817219754</c:v>
                </c:pt>
                <c:pt idx="1117" formatCode="0.000">
                  <c:v>107.19952190315477</c:v>
                </c:pt>
                <c:pt idx="1118" formatCode="0.000">
                  <c:v>107.17738107897846</c:v>
                </c:pt>
                <c:pt idx="1119" formatCode="0.000">
                  <c:v>107.06461788191136</c:v>
                </c:pt>
                <c:pt idx="1120" formatCode="0.000">
                  <c:v>107.07794944101568</c:v>
                </c:pt>
                <c:pt idx="1121" formatCode="0.000">
                  <c:v>107.25331711015993</c:v>
                </c:pt>
                <c:pt idx="1122" formatCode="0.000">
                  <c:v>107.21948942996909</c:v>
                </c:pt>
                <c:pt idx="1123" formatCode="0.000">
                  <c:v>107.22208821432248</c:v>
                </c:pt>
                <c:pt idx="1124" formatCode="0.000">
                  <c:v>107.22424960485262</c:v>
                </c:pt>
                <c:pt idx="1125" formatCode="0.000">
                  <c:v>107.24409858770937</c:v>
                </c:pt>
                <c:pt idx="1126" formatCode="0.000">
                  <c:v>107.07941509400237</c:v>
                </c:pt>
                <c:pt idx="1127" formatCode="0.000">
                  <c:v>107.07941509400237</c:v>
                </c:pt>
                <c:pt idx="1128" formatCode="0.000">
                  <c:v>107.07941509400237</c:v>
                </c:pt>
                <c:pt idx="1129" formatCode="0.0000">
                  <c:v>107.0822287384795</c:v>
                </c:pt>
                <c:pt idx="1130" formatCode="0.0000">
                  <c:v>107.0818706382733</c:v>
                </c:pt>
                <c:pt idx="1131" formatCode="0.0000">
                  <c:v>107.21261921203234</c:v>
                </c:pt>
                <c:pt idx="1132" formatCode="0.0000">
                  <c:v>107.21261921203234</c:v>
                </c:pt>
                <c:pt idx="1133" formatCode="0.0000">
                  <c:v>107.12451014139477</c:v>
                </c:pt>
                <c:pt idx="1134" formatCode="0.0000">
                  <c:v>107.11644009746266</c:v>
                </c:pt>
                <c:pt idx="1135" formatCode="0.0000">
                  <c:v>107.13078968429593</c:v>
                </c:pt>
                <c:pt idx="1136" formatCode="0.0000">
                  <c:v>107.12897360467888</c:v>
                </c:pt>
                <c:pt idx="1137" formatCode="0.0000">
                  <c:v>107.11547066904733</c:v>
                </c:pt>
                <c:pt idx="1138" formatCode="0.0000">
                  <c:v>107.10222096141871</c:v>
                </c:pt>
                <c:pt idx="1139" formatCode="0.0000">
                  <c:v>107.10222096141871</c:v>
                </c:pt>
                <c:pt idx="1140" formatCode="0.000">
                  <c:v>107.14827520579193</c:v>
                </c:pt>
                <c:pt idx="1141" formatCode="0.000">
                  <c:v>107.20828001105441</c:v>
                </c:pt>
                <c:pt idx="1142" formatCode="0.000">
                  <c:v>107.21083786966997</c:v>
                </c:pt>
                <c:pt idx="1143" formatCode="0.000">
                  <c:v>107.20904736863908</c:v>
                </c:pt>
                <c:pt idx="1144" formatCode="0.000">
                  <c:v>107.20828001105444</c:v>
                </c:pt>
                <c:pt idx="1145" formatCode="0.000">
                  <c:v>106.80204425652549</c:v>
                </c:pt>
                <c:pt idx="1146" formatCode="0.000">
                  <c:v>106.59110444761463</c:v>
                </c:pt>
                <c:pt idx="1147" formatCode="0.000">
                  <c:v>106.15818246462446</c:v>
                </c:pt>
                <c:pt idx="1148" formatCode="0.000">
                  <c:v>105.68663523066699</c:v>
                </c:pt>
                <c:pt idx="1149" formatCode="0.000">
                  <c:v>105.67619660965687</c:v>
                </c:pt>
                <c:pt idx="1150" formatCode="0.000">
                  <c:v>105.71882588134383</c:v>
                </c:pt>
                <c:pt idx="1151" formatCode="0.000">
                  <c:v>105.71908166720539</c:v>
                </c:pt>
                <c:pt idx="1152" formatCode="0.000">
                  <c:v>105.89176870052049</c:v>
                </c:pt>
                <c:pt idx="1153" formatCode="0.000">
                  <c:v>105.89151291465893</c:v>
                </c:pt>
                <c:pt idx="1154" formatCode="0.000">
                  <c:v>105.72287029239033</c:v>
                </c:pt>
                <c:pt idx="1155" formatCode="0.000">
                  <c:v>105.70840368025132</c:v>
                </c:pt>
                <c:pt idx="1156" formatCode="0.000">
                  <c:v>105.68957676807487</c:v>
                </c:pt>
                <c:pt idx="1157" formatCode="0.000">
                  <c:v>105.68462731165376</c:v>
                </c:pt>
                <c:pt idx="1158" formatCode="0.000">
                  <c:v>105.64295979480622</c:v>
                </c:pt>
                <c:pt idx="1159" formatCode="0.000">
                  <c:v>105.70433561228667</c:v>
                </c:pt>
                <c:pt idx="1160" formatCode="0.000">
                  <c:v>105.71589713322899</c:v>
                </c:pt>
                <c:pt idx="1161" formatCode="0.000">
                  <c:v>105.74972481341982</c:v>
                </c:pt>
                <c:pt idx="1162" formatCode="0.000">
                  <c:v>105.77186415250343</c:v>
                </c:pt>
                <c:pt idx="1163" formatCode="0.000">
                  <c:v>105.75462311266864</c:v>
                </c:pt>
                <c:pt idx="1164" formatCode="0.000">
                  <c:v>105.69018916904987</c:v>
                </c:pt>
                <c:pt idx="1165" formatCode="0.000">
                  <c:v>105.69018916904987</c:v>
                </c:pt>
                <c:pt idx="1166" formatCode="0.000">
                  <c:v>105.72247190263691</c:v>
                </c:pt>
                <c:pt idx="1167" formatCode="0.000">
                  <c:v>105.72221611677533</c:v>
                </c:pt>
                <c:pt idx="1168" formatCode="0.000">
                  <c:v>105.69634574443283</c:v>
                </c:pt>
                <c:pt idx="1169" formatCode="0.000">
                  <c:v>105.56101730896395</c:v>
                </c:pt>
                <c:pt idx="1170" formatCode="0.000">
                  <c:v>105.56101730896395</c:v>
                </c:pt>
                <c:pt idx="1171" formatCode="0.000">
                  <c:v>105.33138103866605</c:v>
                </c:pt>
                <c:pt idx="1172" formatCode="0.000">
                  <c:v>105.37460205815442</c:v>
                </c:pt>
                <c:pt idx="1173" formatCode="0.000">
                  <c:v>104.79316824608604</c:v>
                </c:pt>
                <c:pt idx="1174" formatCode="0.000">
                  <c:v>104.85395752100736</c:v>
                </c:pt>
                <c:pt idx="1175" formatCode="0.000">
                  <c:v>104.84158427642267</c:v>
                </c:pt>
                <c:pt idx="1176" formatCode="0.000">
                  <c:v>104.84158427642265</c:v>
                </c:pt>
                <c:pt idx="1177" formatCode="0.000">
                  <c:v>104.76832720567292</c:v>
                </c:pt>
                <c:pt idx="1178" formatCode="0.000">
                  <c:v>104.7859764301203</c:v>
                </c:pt>
                <c:pt idx="1179" formatCode="0.000">
                  <c:v>104.89880957183125</c:v>
                </c:pt>
                <c:pt idx="1180" formatCode="0.000">
                  <c:v>104.89932114355437</c:v>
                </c:pt>
                <c:pt idx="1181" formatCode="0.000">
                  <c:v>104.88631866575025</c:v>
                </c:pt>
                <c:pt idx="1182" formatCode="0.000">
                  <c:v>104.83372909261428</c:v>
                </c:pt>
                <c:pt idx="1183" formatCode="0.000">
                  <c:v>104.84332213518854</c:v>
                </c:pt>
                <c:pt idx="1184" formatCode="0.000">
                  <c:v>105.05587595288584</c:v>
                </c:pt>
                <c:pt idx="1185" formatCode="0.000">
                  <c:v>105.18120167607519</c:v>
                </c:pt>
                <c:pt idx="1186" formatCode="0.000">
                  <c:v>105.0402523621573</c:v>
                </c:pt>
                <c:pt idx="1187" formatCode="0.000">
                  <c:v>105.04736320910858</c:v>
                </c:pt>
                <c:pt idx="1188" formatCode="0.000">
                  <c:v>105.02894662707652</c:v>
                </c:pt>
                <c:pt idx="1189" formatCode="0.000">
                  <c:v>105.02894662707652</c:v>
                </c:pt>
                <c:pt idx="1190" formatCode="0.000">
                  <c:v>104.97164459590947</c:v>
                </c:pt>
                <c:pt idx="1191" formatCode="0.000">
                  <c:v>104.93945138737398</c:v>
                </c:pt>
                <c:pt idx="1192" formatCode="0.000">
                  <c:v>104.92688207013713</c:v>
                </c:pt>
                <c:pt idx="1193" formatCode="0.000">
                  <c:v>104.86238310728709</c:v>
                </c:pt>
                <c:pt idx="1194" formatCode="0.000">
                  <c:v>104.84340184172753</c:v>
                </c:pt>
                <c:pt idx="1195" formatCode="0.000">
                  <c:v>104.79943648537514</c:v>
                </c:pt>
                <c:pt idx="1196" formatCode="0.000">
                  <c:v>104.74967627914366</c:v>
                </c:pt>
                <c:pt idx="1197" formatCode="0.000">
                  <c:v>104.65143317535659</c:v>
                </c:pt>
                <c:pt idx="1198" formatCode="0.000">
                  <c:v>104.52803122263745</c:v>
                </c:pt>
                <c:pt idx="1199" formatCode="0.000">
                  <c:v>104.3505864156449</c:v>
                </c:pt>
                <c:pt idx="1200" formatCode="0.000">
                  <c:v>104.18827286852861</c:v>
                </c:pt>
                <c:pt idx="1201" formatCode="0.000">
                  <c:v>103.87623902542775</c:v>
                </c:pt>
                <c:pt idx="1202" formatCode="0.000">
                  <c:v>103.84450472207033</c:v>
                </c:pt>
                <c:pt idx="1203" formatCode="0.000">
                  <c:v>103.7482499058507</c:v>
                </c:pt>
                <c:pt idx="1204" formatCode="0.000">
                  <c:v>102.90867751950826</c:v>
                </c:pt>
                <c:pt idx="1205" formatCode="0.000">
                  <c:v>102.94007097865267</c:v>
                </c:pt>
                <c:pt idx="1206" formatCode="0.000">
                  <c:v>102.67392115381678</c:v>
                </c:pt>
                <c:pt idx="1207" formatCode="0.000">
                  <c:v>102.65954603638069</c:v>
                </c:pt>
                <c:pt idx="1208" formatCode="0.000">
                  <c:v>102.59170854736189</c:v>
                </c:pt>
                <c:pt idx="1209" formatCode="0.000">
                  <c:v>102.45856152843783</c:v>
                </c:pt>
                <c:pt idx="1210" formatCode="0.00000">
                  <c:v>102.72423263531658</c:v>
                </c:pt>
                <c:pt idx="1211" formatCode="0.00000">
                  <c:v>102.72423263531658</c:v>
                </c:pt>
                <c:pt idx="1212" formatCode="0.00000">
                  <c:v>102.42731892432502</c:v>
                </c:pt>
                <c:pt idx="1213" formatCode="0.00000">
                  <c:v>102.55768325128101</c:v>
                </c:pt>
                <c:pt idx="1214" formatCode="0.00000">
                  <c:v>102.71244449004452</c:v>
                </c:pt>
                <c:pt idx="1215" formatCode="0.00000">
                  <c:v>102.89560971113988</c:v>
                </c:pt>
                <c:pt idx="1216" formatCode="0.00000">
                  <c:v>103.0645118912136</c:v>
                </c:pt>
                <c:pt idx="1217" formatCode="0.00000">
                  <c:v>103.34782426445236</c:v>
                </c:pt>
                <c:pt idx="1218" formatCode="0.00000">
                  <c:v>103.44507463733814</c:v>
                </c:pt>
                <c:pt idx="1219" formatCode="0.00000">
                  <c:v>103.53346046323519</c:v>
                </c:pt>
                <c:pt idx="1220" formatCode="0.00000">
                  <c:v>103.75811612596516</c:v>
                </c:pt>
                <c:pt idx="1221" formatCode="0.00000">
                  <c:v>103.87857592548099</c:v>
                </c:pt>
                <c:pt idx="1222" formatCode="0.00000">
                  <c:v>103.86001951685625</c:v>
                </c:pt>
                <c:pt idx="1223" formatCode="0.00000">
                  <c:v>103.85382595115033</c:v>
                </c:pt>
                <c:pt idx="1224" formatCode="0.00000">
                  <c:v>103.68535424963899</c:v>
                </c:pt>
                <c:pt idx="1225" formatCode="0.00000">
                  <c:v>103.78627965221663</c:v>
                </c:pt>
                <c:pt idx="1226" formatCode="0.00000">
                  <c:v>103.85302443088251</c:v>
                </c:pt>
                <c:pt idx="1227" formatCode="0.00000">
                  <c:v>103.8530244308825</c:v>
                </c:pt>
                <c:pt idx="1228" formatCode="0.00000">
                  <c:v>103.8530244308825</c:v>
                </c:pt>
                <c:pt idx="1229" formatCode="0.00000">
                  <c:v>103.96497981035213</c:v>
                </c:pt>
                <c:pt idx="1230" formatCode="0.00000">
                  <c:v>104.07794055272412</c:v>
                </c:pt>
                <c:pt idx="1231" formatCode="0.00000">
                  <c:v>104.07794055272412</c:v>
                </c:pt>
                <c:pt idx="1232" formatCode="0.00000">
                  <c:v>104.07794055272412</c:v>
                </c:pt>
                <c:pt idx="1233" formatCode="0.00000">
                  <c:v>104.1101845457936</c:v>
                </c:pt>
                <c:pt idx="1234" formatCode="0.00000">
                  <c:v>104.10488620681869</c:v>
                </c:pt>
                <c:pt idx="1235" formatCode="0.00000">
                  <c:v>104.10636312789732</c:v>
                </c:pt>
                <c:pt idx="1236" formatCode="0.00000">
                  <c:v>103.83536567783807</c:v>
                </c:pt>
                <c:pt idx="1237" formatCode="0.00000">
                  <c:v>103.413159557583</c:v>
                </c:pt>
                <c:pt idx="1238" formatCode="0.00000">
                  <c:v>103.39134849090105</c:v>
                </c:pt>
                <c:pt idx="1239" formatCode="0.00000">
                  <c:v>103.39282439332027</c:v>
                </c:pt>
                <c:pt idx="1240" formatCode="0.00000">
                  <c:v>103.19955515915177</c:v>
                </c:pt>
                <c:pt idx="1241" formatCode="0.00000">
                  <c:v>103.01821259368813</c:v>
                </c:pt>
                <c:pt idx="1242" formatCode="0.00000">
                  <c:v>102.76374748283666</c:v>
                </c:pt>
                <c:pt idx="1243" formatCode="0.00000">
                  <c:v>102.73817169974529</c:v>
                </c:pt>
                <c:pt idx="1244" formatCode="0.00000">
                  <c:v>102.92029896423804</c:v>
                </c:pt>
                <c:pt idx="1245" formatCode="0.00000">
                  <c:v>102.56054425504576</c:v>
                </c:pt>
                <c:pt idx="1246" formatCode="0.00000">
                  <c:v>102.42529453491734</c:v>
                </c:pt>
                <c:pt idx="1247" formatCode="0.00000">
                  <c:v>102.42893780886197</c:v>
                </c:pt>
                <c:pt idx="1248" formatCode="0.00000">
                  <c:v>102.44338946217572</c:v>
                </c:pt>
                <c:pt idx="1249" formatCode="0.00000">
                  <c:v>102.37956032132496</c:v>
                </c:pt>
                <c:pt idx="1250" formatCode="0.00000">
                  <c:v>102.712826657337</c:v>
                </c:pt>
                <c:pt idx="1251" formatCode="0.00000">
                  <c:v>102.78632363704698</c:v>
                </c:pt>
                <c:pt idx="1252" formatCode="0.00000">
                  <c:v>102.78486632746908</c:v>
                </c:pt>
                <c:pt idx="1253" formatCode="0.00000">
                  <c:v>102.88890365823237</c:v>
                </c:pt>
                <c:pt idx="1254" formatCode="0.00000">
                  <c:v>102.77776194327704</c:v>
                </c:pt>
                <c:pt idx="1255" formatCode="0.00000">
                  <c:v>102.51546013511184</c:v>
                </c:pt>
                <c:pt idx="1256" formatCode="0.00000">
                  <c:v>102.64832613542102</c:v>
                </c:pt>
                <c:pt idx="1257" formatCode="0.00000">
                  <c:v>102.64711171077285</c:v>
                </c:pt>
                <c:pt idx="1258" formatCode="0.00000">
                  <c:v>102.64638305598389</c:v>
                </c:pt>
                <c:pt idx="1259" formatCode="0.00000">
                  <c:v>102.63909650809458</c:v>
                </c:pt>
                <c:pt idx="1260" formatCode="0.00000">
                  <c:v>102.64605759017819</c:v>
                </c:pt>
                <c:pt idx="1261" formatCode="0.00000">
                  <c:v>102.76577800084848</c:v>
                </c:pt>
                <c:pt idx="1262" formatCode="0.00000">
                  <c:v>102.76428182968189</c:v>
                </c:pt>
                <c:pt idx="1263" formatCode="0.00000">
                  <c:v>102.92307111923829</c:v>
                </c:pt>
                <c:pt idx="1264" formatCode="0.00000">
                  <c:v>102.95147995926872</c:v>
                </c:pt>
                <c:pt idx="1265" formatCode="0.00000">
                  <c:v>103.35892410573699</c:v>
                </c:pt>
                <c:pt idx="1266" formatCode="0.00000">
                  <c:v>103.36913498817917</c:v>
                </c:pt>
                <c:pt idx="1267" formatCode="0.00000">
                  <c:v>103.36840633339027</c:v>
                </c:pt>
                <c:pt idx="1268" formatCode="0.00000">
                  <c:v>103.37790313413932</c:v>
                </c:pt>
                <c:pt idx="1269" formatCode="0.00000">
                  <c:v>103.36643896546013</c:v>
                </c:pt>
                <c:pt idx="1270" formatCode="0.00000">
                  <c:v>103.36425300109336</c:v>
                </c:pt>
                <c:pt idx="1271" formatCode="0.00000">
                  <c:v>103.36279569151552</c:v>
                </c:pt>
                <c:pt idx="1272" formatCode="0.00000">
                  <c:v>103.45359420271694</c:v>
                </c:pt>
                <c:pt idx="1273" formatCode="0.00000">
                  <c:v>103.45359420271694</c:v>
                </c:pt>
                <c:pt idx="1274" formatCode="0.00000">
                  <c:v>103.20597628374824</c:v>
                </c:pt>
                <c:pt idx="1275" formatCode="0.00000">
                  <c:v>103.61964818051895</c:v>
                </c:pt>
                <c:pt idx="1276" formatCode="0.00000">
                  <c:v>103.61964818051895</c:v>
                </c:pt>
                <c:pt idx="1277" formatCode="0.00000">
                  <c:v>103.54771537975589</c:v>
                </c:pt>
                <c:pt idx="1278" formatCode="0.00000">
                  <c:v>103.54698672496698</c:v>
                </c:pt>
                <c:pt idx="1279" formatCode="0.00000">
                  <c:v>103.50103289627855</c:v>
                </c:pt>
                <c:pt idx="1280" formatCode="0.00000">
                  <c:v>103.48320046545054</c:v>
                </c:pt>
                <c:pt idx="1281" formatCode="0.00000">
                  <c:v>103.56018994974237</c:v>
                </c:pt>
                <c:pt idx="1282" formatCode="0.00000">
                  <c:v>103.56893380720953</c:v>
                </c:pt>
                <c:pt idx="1283" formatCode="0.00000">
                  <c:v>103.57588031619733</c:v>
                </c:pt>
                <c:pt idx="1284" formatCode="0.00000">
                  <c:v>103.57937785918421</c:v>
                </c:pt>
                <c:pt idx="1285" formatCode="0.00000">
                  <c:v>103.55339888710959</c:v>
                </c:pt>
                <c:pt idx="1286" formatCode="0.00000">
                  <c:v>103.58662797433404</c:v>
                </c:pt>
                <c:pt idx="1287" formatCode="0.00000">
                  <c:v>103.58662797433404</c:v>
                </c:pt>
                <c:pt idx="1288" formatCode="0.00000">
                  <c:v>103.58662797433404</c:v>
                </c:pt>
                <c:pt idx="1289" formatCode="0.00000">
                  <c:v>103.62942429893712</c:v>
                </c:pt>
                <c:pt idx="1290" formatCode="0.00000">
                  <c:v>103.62068044146997</c:v>
                </c:pt>
                <c:pt idx="1291" formatCode="0.00000">
                  <c:v>103.62068044146997</c:v>
                </c:pt>
                <c:pt idx="1292" formatCode="0.00000">
                  <c:v>103.66419084776624</c:v>
                </c:pt>
                <c:pt idx="1293" formatCode="0.00000">
                  <c:v>103.66419084776624</c:v>
                </c:pt>
                <c:pt idx="1294" formatCode="0.00000">
                  <c:v>103.41746820488682</c:v>
                </c:pt>
                <c:pt idx="1295" formatCode="0.00000">
                  <c:v>103.41746820488682</c:v>
                </c:pt>
                <c:pt idx="1296" formatCode="0.00000">
                  <c:v>103.41746820488682</c:v>
                </c:pt>
                <c:pt idx="1297" formatCode="0.00000">
                  <c:v>103.5007055365287</c:v>
                </c:pt>
                <c:pt idx="1298" formatCode="0.00000">
                  <c:v>103.50070553652871</c:v>
                </c:pt>
                <c:pt idx="1299" formatCode="0.00000">
                  <c:v>103.51400306143613</c:v>
                </c:pt>
                <c:pt idx="1300" formatCode="0.00000">
                  <c:v>103.54430783332727</c:v>
                </c:pt>
                <c:pt idx="1301" formatCode="0.00000">
                  <c:v>103.69587439377415</c:v>
                </c:pt>
                <c:pt idx="1302" formatCode="0.00000">
                  <c:v>103.74541205152636</c:v>
                </c:pt>
                <c:pt idx="1303" formatCode="0.00000">
                  <c:v>103.59131248082832</c:v>
                </c:pt>
                <c:pt idx="1304" formatCode="0.00000">
                  <c:v>103.58717169949668</c:v>
                </c:pt>
                <c:pt idx="1305" formatCode="0.00000">
                  <c:v>103.58717169949668</c:v>
                </c:pt>
                <c:pt idx="1306" formatCode="0.00000">
                  <c:v>103.60019733208064</c:v>
                </c:pt>
                <c:pt idx="1307" formatCode="0.00000">
                  <c:v>103.59497237140975</c:v>
                </c:pt>
                <c:pt idx="1308" formatCode="0.00000">
                  <c:v>103.59497237140975</c:v>
                </c:pt>
                <c:pt idx="1309" formatCode="0.00000">
                  <c:v>103.59497237140975</c:v>
                </c:pt>
                <c:pt idx="1310" formatCode="0.00000">
                  <c:v>103.66966318420012</c:v>
                </c:pt>
                <c:pt idx="1311" formatCode="0.00000">
                  <c:v>103.66966318420012</c:v>
                </c:pt>
                <c:pt idx="1312" formatCode="0.00000">
                  <c:v>103.68665027398536</c:v>
                </c:pt>
                <c:pt idx="1313" formatCode="0.00000">
                  <c:v>103.8315638773125</c:v>
                </c:pt>
                <c:pt idx="1314" formatCode="0.00000">
                  <c:v>103.79964406614059</c:v>
                </c:pt>
                <c:pt idx="1315" formatCode="0.00000">
                  <c:v>103.86881007529766</c:v>
                </c:pt>
                <c:pt idx="1316" formatCode="0.00000">
                  <c:v>103.88388207589777</c:v>
                </c:pt>
                <c:pt idx="1317" formatCode="0.00000">
                  <c:v>104.00701322004791</c:v>
                </c:pt>
                <c:pt idx="1318" formatCode="0.00000">
                  <c:v>104.05514020565998</c:v>
                </c:pt>
                <c:pt idx="1319" formatCode="0.00000">
                  <c:v>104.17523352242897</c:v>
                </c:pt>
                <c:pt idx="1320" formatCode="0.00000">
                  <c:v>104.17523352242897</c:v>
                </c:pt>
                <c:pt idx="1321" formatCode="0.00000">
                  <c:v>104.17523352242897</c:v>
                </c:pt>
                <c:pt idx="1322" formatCode="0.00000">
                  <c:v>104.1934030415017</c:v>
                </c:pt>
                <c:pt idx="1323" formatCode="0.00000">
                  <c:v>104.21766642708877</c:v>
                </c:pt>
                <c:pt idx="1324" formatCode="0.00000">
                  <c:v>104.32505920515959</c:v>
                </c:pt>
                <c:pt idx="1325" formatCode="0.00000">
                  <c:v>104.23628362934767</c:v>
                </c:pt>
                <c:pt idx="1326" formatCode="0.00000">
                  <c:v>104.28601128281277</c:v>
                </c:pt>
                <c:pt idx="1327" formatCode="0.00000">
                  <c:v>104.10464880674724</c:v>
                </c:pt>
                <c:pt idx="1328" formatCode="0.00000">
                  <c:v>104.12178616736307</c:v>
                </c:pt>
                <c:pt idx="1329" formatCode="0.00000">
                  <c:v>104.05783625329207</c:v>
                </c:pt>
                <c:pt idx="1330" formatCode="0.00000">
                  <c:v>104.05783625329207</c:v>
                </c:pt>
                <c:pt idx="1331" formatCode="0.00000">
                  <c:v>104.03226169368686</c:v>
                </c:pt>
                <c:pt idx="1332" formatCode="0.00000">
                  <c:v>104.01573720986063</c:v>
                </c:pt>
                <c:pt idx="1333" formatCode="0.00000">
                  <c:v>104.01573720986063</c:v>
                </c:pt>
                <c:pt idx="1334" formatCode="0.00000">
                  <c:v>104.00141899433289</c:v>
                </c:pt>
                <c:pt idx="1335" formatCode="0.00000">
                  <c:v>103.86879285043838</c:v>
                </c:pt>
                <c:pt idx="1336" formatCode="0.00000">
                  <c:v>103.86002572137645</c:v>
                </c:pt>
                <c:pt idx="1337" formatCode="0.00000">
                  <c:v>103.87917661322805</c:v>
                </c:pt>
                <c:pt idx="1338" formatCode="0.00000">
                  <c:v>103.8564929553617</c:v>
                </c:pt>
                <c:pt idx="1339" formatCode="0.00000">
                  <c:v>103.5492181391668</c:v>
                </c:pt>
                <c:pt idx="1340" formatCode="0.00000">
                  <c:v>103.67984214436775</c:v>
                </c:pt>
                <c:pt idx="1341" formatCode="0.00000">
                  <c:v>103.69411826374805</c:v>
                </c:pt>
                <c:pt idx="1342" formatCode="0.00000">
                  <c:v>103.65206340266764</c:v>
                </c:pt>
                <c:pt idx="1343" formatCode="0.00000">
                  <c:v>103.65206340266764</c:v>
                </c:pt>
                <c:pt idx="1344" formatCode="0.00000">
                  <c:v>103.65206340266764</c:v>
                </c:pt>
                <c:pt idx="1345" formatCode="0.00000">
                  <c:v>102.87852397392774</c:v>
                </c:pt>
                <c:pt idx="1346" formatCode="0.000000">
                  <c:v>102.57309872350942</c:v>
                </c:pt>
                <c:pt idx="1347" formatCode="0.000000">
                  <c:v>102.57309872350943</c:v>
                </c:pt>
                <c:pt idx="1348" formatCode="0.000000">
                  <c:v>102.57309872350943</c:v>
                </c:pt>
                <c:pt idx="1349" formatCode="0.000000">
                  <c:v>102.49425674017225</c:v>
                </c:pt>
                <c:pt idx="1350" formatCode="0.000000">
                  <c:v>102.49425674017225</c:v>
                </c:pt>
                <c:pt idx="1351" formatCode="0.000000">
                  <c:v>102.31298896004398</c:v>
                </c:pt>
                <c:pt idx="1352" formatCode="0.000000">
                  <c:v>102.31298896004398</c:v>
                </c:pt>
                <c:pt idx="1353" formatCode="0.000000">
                  <c:v>102.92760497390177</c:v>
                </c:pt>
                <c:pt idx="1354" formatCode="0.000000">
                  <c:v>102.78025579845074</c:v>
                </c:pt>
                <c:pt idx="1355" formatCode="0.000000">
                  <c:v>102.78025579845074</c:v>
                </c:pt>
                <c:pt idx="1356" formatCode="0.000000">
                  <c:v>102.73875977034309</c:v>
                </c:pt>
                <c:pt idx="1357" formatCode="0.000000">
                  <c:v>102.83356328833561</c:v>
                </c:pt>
                <c:pt idx="1358" formatCode="0.000000">
                  <c:v>102.93929447931768</c:v>
                </c:pt>
                <c:pt idx="1359" formatCode="0.000000">
                  <c:v>103.14063587608678</c:v>
                </c:pt>
                <c:pt idx="1360" formatCode="0.000000">
                  <c:v>103.14958953980961</c:v>
                </c:pt>
                <c:pt idx="1361" formatCode="0.000000">
                  <c:v>103.38757380536443</c:v>
                </c:pt>
                <c:pt idx="1362" formatCode="0.000000">
                  <c:v>103.38757380536441</c:v>
                </c:pt>
                <c:pt idx="1363" formatCode="0.000000">
                  <c:v>103.42756683665974</c:v>
                </c:pt>
                <c:pt idx="1364" formatCode="0.000000">
                  <c:v>103.50289306295875</c:v>
                </c:pt>
                <c:pt idx="1365" formatCode="0.000000">
                  <c:v>103.50035514846877</c:v>
                </c:pt>
                <c:pt idx="1366" formatCode="0.000000">
                  <c:v>103.4908045738311</c:v>
                </c:pt>
                <c:pt idx="1367" formatCode="0.000000">
                  <c:v>103.4908045738311</c:v>
                </c:pt>
                <c:pt idx="1368" formatCode="0.000000">
                  <c:v>103.4908045738311</c:v>
                </c:pt>
                <c:pt idx="1369" formatCode="0.000000">
                  <c:v>103.49408758386279</c:v>
                </c:pt>
                <c:pt idx="1370" formatCode="0.000000">
                  <c:v>103.36122516273117</c:v>
                </c:pt>
                <c:pt idx="1371" formatCode="0.000000">
                  <c:v>103.35203273464238</c:v>
                </c:pt>
                <c:pt idx="1372" formatCode="0.000000">
                  <c:v>103.35203273464236</c:v>
                </c:pt>
                <c:pt idx="1373" formatCode="0.000000">
                  <c:v>103.27320088486279</c:v>
                </c:pt>
                <c:pt idx="1374" formatCode="0.000000">
                  <c:v>103.28588524180347</c:v>
                </c:pt>
                <c:pt idx="1375" formatCode="0.000000">
                  <c:v>103.29483890552633</c:v>
                </c:pt>
                <c:pt idx="1376" formatCode="0.000000">
                  <c:v>103.29483890552633</c:v>
                </c:pt>
                <c:pt idx="1377" formatCode="0.000000">
                  <c:v>103.20190380723911</c:v>
                </c:pt>
                <c:pt idx="1378" formatCode="0.000000">
                  <c:v>103.16460931070468</c:v>
                </c:pt>
                <c:pt idx="1379" formatCode="0.000000">
                  <c:v>103.16460931070468</c:v>
                </c:pt>
                <c:pt idx="1380" formatCode="0.000000">
                  <c:v>102.9686077794947</c:v>
                </c:pt>
                <c:pt idx="1381" formatCode="0.000000">
                  <c:v>102.9686077794947</c:v>
                </c:pt>
                <c:pt idx="1382" formatCode="0.000000">
                  <c:v>102.9686077794947</c:v>
                </c:pt>
                <c:pt idx="1383" formatCode="0.000000">
                  <c:v>103.21554091955711</c:v>
                </c:pt>
                <c:pt idx="1384" formatCode="0.000000">
                  <c:v>103.38914978697173</c:v>
                </c:pt>
                <c:pt idx="1385" formatCode="0.000000">
                  <c:v>103.45289489842069</c:v>
                </c:pt>
                <c:pt idx="1386" formatCode="0.000000">
                  <c:v>103.45289489842069</c:v>
                </c:pt>
                <c:pt idx="1387" formatCode="0.000000">
                  <c:v>103.67801075950275</c:v>
                </c:pt>
                <c:pt idx="1388" formatCode="0.000000">
                  <c:v>103.67801075950275</c:v>
                </c:pt>
                <c:pt idx="1389" formatCode="0.000000">
                  <c:v>103.646921649354</c:v>
                </c:pt>
                <c:pt idx="1390" formatCode="0.000000">
                  <c:v>103.65836244188874</c:v>
                </c:pt>
                <c:pt idx="1391" formatCode="0.000000">
                  <c:v>103.56681123032271</c:v>
                </c:pt>
                <c:pt idx="1392" formatCode="0.000000">
                  <c:v>103.5668112303227</c:v>
                </c:pt>
                <c:pt idx="1393" formatCode="0.000000">
                  <c:v>103.55845447751473</c:v>
                </c:pt>
                <c:pt idx="1394" formatCode="0.000000">
                  <c:v>103.55845447751473</c:v>
                </c:pt>
                <c:pt idx="1395" formatCode="0.000000">
                  <c:v>103.36492619544562</c:v>
                </c:pt>
                <c:pt idx="1396" formatCode="0.000000">
                  <c:v>103.16600870616628</c:v>
                </c:pt>
                <c:pt idx="1397" formatCode="0.000000">
                  <c:v>103.16600870616628</c:v>
                </c:pt>
                <c:pt idx="1398" formatCode="0.000000">
                  <c:v>103.12157614994169</c:v>
                </c:pt>
                <c:pt idx="1399" formatCode="0.000000">
                  <c:v>103.1215761499417</c:v>
                </c:pt>
                <c:pt idx="1400" formatCode="0.000000">
                  <c:v>103.1215761499417</c:v>
                </c:pt>
                <c:pt idx="1401" formatCode="0.000000">
                  <c:v>103.03367622851394</c:v>
                </c:pt>
                <c:pt idx="1402" formatCode="0.000000">
                  <c:v>102.27338803704141</c:v>
                </c:pt>
                <c:pt idx="1403" formatCode="0.000000">
                  <c:v>102.27338803704143</c:v>
                </c:pt>
                <c:pt idx="1404" formatCode="0.000000">
                  <c:v>102.07434140210626</c:v>
                </c:pt>
                <c:pt idx="1405" formatCode="0.000000">
                  <c:v>102.07434140210626</c:v>
                </c:pt>
                <c:pt idx="1406" formatCode="0.000000">
                  <c:v>102.63615155508921</c:v>
                </c:pt>
                <c:pt idx="1407" formatCode="0.000000">
                  <c:v>102.68213377760598</c:v>
                </c:pt>
                <c:pt idx="1408" formatCode="0.000000">
                  <c:v>102.68213377760598</c:v>
                </c:pt>
                <c:pt idx="1409" formatCode="0.000000">
                  <c:v>103.29846246716285</c:v>
                </c:pt>
                <c:pt idx="1410" formatCode="0.000000">
                  <c:v>103.29846246716285</c:v>
                </c:pt>
                <c:pt idx="1411" formatCode="0.000000">
                  <c:v>103.41975973931916</c:v>
                </c:pt>
                <c:pt idx="1412" formatCode="0.000000">
                  <c:v>103.30670250995904</c:v>
                </c:pt>
                <c:pt idx="1413" formatCode="0.000000">
                  <c:v>103.30670250995904</c:v>
                </c:pt>
                <c:pt idx="1414" formatCode="0.000000">
                  <c:v>103.27029984956624</c:v>
                </c:pt>
                <c:pt idx="1415" formatCode="0.000000">
                  <c:v>103.13514343761058</c:v>
                </c:pt>
                <c:pt idx="1416" formatCode="0.000000">
                  <c:v>103.13514343761058</c:v>
                </c:pt>
                <c:pt idx="1417" formatCode="0.000000">
                  <c:v>103.15822399298501</c:v>
                </c:pt>
                <c:pt idx="1418" formatCode="0.000000">
                  <c:v>103.20872514351065</c:v>
                </c:pt>
                <c:pt idx="1419" formatCode="0.000000">
                  <c:v>103.20872514351065</c:v>
                </c:pt>
                <c:pt idx="1420" formatCode="0.000000">
                  <c:v>103.20872514351065</c:v>
                </c:pt>
                <c:pt idx="1421" formatCode="0.000000">
                  <c:v>103.20872514351065</c:v>
                </c:pt>
                <c:pt idx="1422" formatCode="0.000000">
                  <c:v>103.20872514351065</c:v>
                </c:pt>
                <c:pt idx="1423" formatCode="0.000000">
                  <c:v>102.54379555688999</c:v>
                </c:pt>
                <c:pt idx="1424" formatCode="0.000000">
                  <c:v>102.57171004757292</c:v>
                </c:pt>
                <c:pt idx="1425" formatCode="0.000000">
                  <c:v>102.57171004757294</c:v>
                </c:pt>
                <c:pt idx="1426" formatCode="0.000000">
                  <c:v>102.57171004757294</c:v>
                </c:pt>
                <c:pt idx="1427" formatCode="0.000000">
                  <c:v>102.49291430742174</c:v>
                </c:pt>
                <c:pt idx="1428" formatCode="0.000000">
                  <c:v>102.49291430742174</c:v>
                </c:pt>
                <c:pt idx="1429" formatCode="0.000000">
                  <c:v>102.76124418581253</c:v>
                </c:pt>
                <c:pt idx="1430" formatCode="0.000000">
                  <c:v>102.87020529906184</c:v>
                </c:pt>
                <c:pt idx="1431" formatCode="0.000000">
                  <c:v>102.917445823715</c:v>
                </c:pt>
                <c:pt idx="1432" formatCode="0.000000">
                  <c:v>102.90139389436301</c:v>
                </c:pt>
                <c:pt idx="1433" formatCode="0.000000">
                  <c:v>102.69755293313796</c:v>
                </c:pt>
                <c:pt idx="1434" formatCode="0.000000">
                  <c:v>102.47556090584365</c:v>
                </c:pt>
                <c:pt idx="1435" formatCode="0.000000">
                  <c:v>102.45830023188908</c:v>
                </c:pt>
                <c:pt idx="1436" formatCode="0.000000">
                  <c:v>102.647931639204</c:v>
                </c:pt>
                <c:pt idx="1437" formatCode="0.000000">
                  <c:v>102.64793163920399</c:v>
                </c:pt>
                <c:pt idx="1438" formatCode="0.000000">
                  <c:v>102.58860510177909</c:v>
                </c:pt>
                <c:pt idx="1439" formatCode="0.000000">
                  <c:v>102.58860510177909</c:v>
                </c:pt>
                <c:pt idx="1440" formatCode="0.000000">
                  <c:v>102.55617021158098</c:v>
                </c:pt>
                <c:pt idx="1441" formatCode="0.000000">
                  <c:v>102.55617021158098</c:v>
                </c:pt>
                <c:pt idx="1442" formatCode="0.000000">
                  <c:v>102.55617021158098</c:v>
                </c:pt>
                <c:pt idx="1443" formatCode="0.000000">
                  <c:v>102.43778035761514</c:v>
                </c:pt>
                <c:pt idx="1444" formatCode="0.000000">
                  <c:v>102.43778035761514</c:v>
                </c:pt>
                <c:pt idx="1445" formatCode="0.000000">
                  <c:v>101.02219421606578</c:v>
                </c:pt>
                <c:pt idx="1446" formatCode="0.000000">
                  <c:v>100.53922234317668</c:v>
                </c:pt>
                <c:pt idx="1447" formatCode="0.000000">
                  <c:v>100.88707814635941</c:v>
                </c:pt>
                <c:pt idx="1448" formatCode="0.000000">
                  <c:v>100.88707814635941</c:v>
                </c:pt>
                <c:pt idx="1449" formatCode="0.000000">
                  <c:v>100.88707814635941</c:v>
                </c:pt>
                <c:pt idx="1450" formatCode="0.000000">
                  <c:v>100.88707814635941</c:v>
                </c:pt>
                <c:pt idx="1451" formatCode="0.000000">
                  <c:v>100.01248431633974</c:v>
                </c:pt>
                <c:pt idx="1452" formatCode="0.000000">
                  <c:v>100.01248431633975</c:v>
                </c:pt>
                <c:pt idx="1453" formatCode="0.000000">
                  <c:v>100.01248431633975</c:v>
                </c:pt>
                <c:pt idx="1454" formatCode="0.000000">
                  <c:v>99.933283804123263</c:v>
                </c:pt>
                <c:pt idx="1455" formatCode="0.000000">
                  <c:v>99.844117081005407</c:v>
                </c:pt>
                <c:pt idx="1456" formatCode="0.000000">
                  <c:v>99.732953117275059</c:v>
                </c:pt>
                <c:pt idx="1457" formatCode="0.000000">
                  <c:v>99.732953117275059</c:v>
                </c:pt>
                <c:pt idx="1458" formatCode="0.000000">
                  <c:v>99.732953117275059</c:v>
                </c:pt>
                <c:pt idx="1459" formatCode="0.000000">
                  <c:v>99.706345558145429</c:v>
                </c:pt>
                <c:pt idx="1460" formatCode="0.000000">
                  <c:v>99.9432347010993</c:v>
                </c:pt>
                <c:pt idx="1461" formatCode="0.000000">
                  <c:v>99.9432347010993</c:v>
                </c:pt>
                <c:pt idx="1462" formatCode="0.000000">
                  <c:v>100.01768923155227</c:v>
                </c:pt>
                <c:pt idx="1463" formatCode="0.000000">
                  <c:v>100.17510908811782</c:v>
                </c:pt>
                <c:pt idx="1464" formatCode="0.000000">
                  <c:v>101.38897942391118</c:v>
                </c:pt>
                <c:pt idx="1465" formatCode="0.000000">
                  <c:v>102.06062549488084</c:v>
                </c:pt>
                <c:pt idx="1466" formatCode="0.000000">
                  <c:v>102.06062549488084</c:v>
                </c:pt>
                <c:pt idx="1467" formatCode="0.000000">
                  <c:v>101.59565731620232</c:v>
                </c:pt>
                <c:pt idx="1468" formatCode="0.000000">
                  <c:v>101.59565731620233</c:v>
                </c:pt>
                <c:pt idx="1469" formatCode="0.000000">
                  <c:v>101.61988834154144</c:v>
                </c:pt>
                <c:pt idx="1470" formatCode="0.000000">
                  <c:v>101.61988834154144</c:v>
                </c:pt>
                <c:pt idx="1471" formatCode="0.000000">
                  <c:v>101.77478087942166</c:v>
                </c:pt>
                <c:pt idx="1472" formatCode="0.000000">
                  <c:v>101.82476751437477</c:v>
                </c:pt>
                <c:pt idx="1473" formatCode="0.000000">
                  <c:v>101.84228952288575</c:v>
                </c:pt>
                <c:pt idx="1474" formatCode="0.000000">
                  <c:v>102.00475147954053</c:v>
                </c:pt>
                <c:pt idx="1475" formatCode="0.000000">
                  <c:v>102.00475147954052</c:v>
                </c:pt>
                <c:pt idx="1476" formatCode="0.000000">
                  <c:v>101.9437140911371</c:v>
                </c:pt>
                <c:pt idx="1477" formatCode="0.000000">
                  <c:v>101.89909757861003</c:v>
                </c:pt>
                <c:pt idx="1478" formatCode="0.000000">
                  <c:v>101.89909757861003</c:v>
                </c:pt>
              </c:numCache>
            </c:numRef>
          </c:val>
          <c:smooth val="0"/>
        </c:ser>
        <c:dLbls>
          <c:showLegendKey val="0"/>
          <c:showVal val="0"/>
          <c:showCatName val="0"/>
          <c:showSerName val="0"/>
          <c:showPercent val="0"/>
          <c:showBubbleSize val="0"/>
        </c:dLbls>
        <c:marker val="1"/>
        <c:smooth val="0"/>
        <c:axId val="165260288"/>
        <c:axId val="165262080"/>
      </c:lineChart>
      <c:dateAx>
        <c:axId val="165260288"/>
        <c:scaling>
          <c:orientation val="minMax"/>
          <c:max val="42735"/>
          <c:min val="40908"/>
        </c:scaling>
        <c:delete val="0"/>
        <c:axPos val="b"/>
        <c:numFmt formatCode="[$-409]mmm\-yy;@" sourceLinked="0"/>
        <c:majorTickMark val="out"/>
        <c:minorTickMark val="none"/>
        <c:tickLblPos val="nextTo"/>
        <c:crossAx val="165262080"/>
        <c:crosses val="autoZero"/>
        <c:auto val="1"/>
        <c:lblOffset val="100"/>
        <c:baseTimeUnit val="days"/>
      </c:dateAx>
      <c:valAx>
        <c:axId val="165262080"/>
        <c:scaling>
          <c:orientation val="minMax"/>
          <c:min val="97"/>
        </c:scaling>
        <c:delete val="0"/>
        <c:axPos val="l"/>
        <c:numFmt formatCode="0" sourceLinked="0"/>
        <c:majorTickMark val="out"/>
        <c:minorTickMark val="none"/>
        <c:tickLblPos val="nextTo"/>
        <c:crossAx val="165260288"/>
        <c:crosses val="autoZero"/>
        <c:crossBetween val="between"/>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Spread between 2Y and 10Y Yields on Lebanese Eurobonds </a:t>
            </a:r>
          </a:p>
        </c:rich>
      </c:tx>
      <c:layout/>
      <c:overlay val="0"/>
    </c:title>
    <c:autoTitleDeleted val="0"/>
    <c:plotArea>
      <c:layout>
        <c:manualLayout>
          <c:layoutTarget val="inner"/>
          <c:xMode val="edge"/>
          <c:yMode val="edge"/>
          <c:x val="7.9841516325466572E-2"/>
          <c:y val="0.23589564544753933"/>
          <c:w val="0.87438341004313536"/>
          <c:h val="0.54685256861532838"/>
        </c:manualLayout>
      </c:layout>
      <c:lineChart>
        <c:grouping val="standard"/>
        <c:varyColors val="0"/>
        <c:ser>
          <c:idx val="1"/>
          <c:order val="0"/>
          <c:tx>
            <c:strRef>
              <c:f>[Myrna.xlsx]Sheet1!$C$1</c:f>
              <c:strCache>
                <c:ptCount val="1"/>
              </c:strCache>
            </c:strRef>
          </c:tx>
          <c:spPr>
            <a:ln>
              <a:solidFill>
                <a:srgbClr val="323296"/>
              </a:solidFill>
            </a:ln>
          </c:spPr>
          <c:marker>
            <c:symbol val="none"/>
          </c:marker>
          <c:cat>
            <c:numRef>
              <c:f>[Myrna.xlsx]Sheet1!$A$2:$A$1478</c:f>
              <c:numCache>
                <c:formatCode>dd/mm/yyyy</c:formatCode>
                <c:ptCount val="1477"/>
                <c:pt idx="0">
                  <c:v>42734</c:v>
                </c:pt>
                <c:pt idx="1">
                  <c:v>42733</c:v>
                </c:pt>
                <c:pt idx="2">
                  <c:v>42732</c:v>
                </c:pt>
                <c:pt idx="3">
                  <c:v>42731</c:v>
                </c:pt>
                <c:pt idx="4">
                  <c:v>42727</c:v>
                </c:pt>
                <c:pt idx="5">
                  <c:v>42726</c:v>
                </c:pt>
                <c:pt idx="6">
                  <c:v>42725</c:v>
                </c:pt>
                <c:pt idx="7">
                  <c:v>42724</c:v>
                </c:pt>
                <c:pt idx="8">
                  <c:v>42723</c:v>
                </c:pt>
                <c:pt idx="9">
                  <c:v>42720</c:v>
                </c:pt>
                <c:pt idx="10">
                  <c:v>42719</c:v>
                </c:pt>
                <c:pt idx="11">
                  <c:v>42718</c:v>
                </c:pt>
                <c:pt idx="12">
                  <c:v>42717</c:v>
                </c:pt>
                <c:pt idx="13">
                  <c:v>42716</c:v>
                </c:pt>
                <c:pt idx="14">
                  <c:v>42713</c:v>
                </c:pt>
                <c:pt idx="15">
                  <c:v>42712</c:v>
                </c:pt>
                <c:pt idx="16">
                  <c:v>42711</c:v>
                </c:pt>
                <c:pt idx="17">
                  <c:v>42710</c:v>
                </c:pt>
                <c:pt idx="18">
                  <c:v>42709</c:v>
                </c:pt>
                <c:pt idx="19">
                  <c:v>42706</c:v>
                </c:pt>
                <c:pt idx="20">
                  <c:v>42705</c:v>
                </c:pt>
                <c:pt idx="21">
                  <c:v>42704</c:v>
                </c:pt>
                <c:pt idx="22">
                  <c:v>42703</c:v>
                </c:pt>
                <c:pt idx="23">
                  <c:v>42702</c:v>
                </c:pt>
                <c:pt idx="24">
                  <c:v>42699</c:v>
                </c:pt>
                <c:pt idx="25">
                  <c:v>42697</c:v>
                </c:pt>
                <c:pt idx="26">
                  <c:v>42696</c:v>
                </c:pt>
                <c:pt idx="27">
                  <c:v>42695</c:v>
                </c:pt>
                <c:pt idx="28">
                  <c:v>42692</c:v>
                </c:pt>
                <c:pt idx="29">
                  <c:v>42691</c:v>
                </c:pt>
                <c:pt idx="30">
                  <c:v>42690</c:v>
                </c:pt>
                <c:pt idx="31">
                  <c:v>42689</c:v>
                </c:pt>
                <c:pt idx="32">
                  <c:v>42688</c:v>
                </c:pt>
                <c:pt idx="33">
                  <c:v>42684</c:v>
                </c:pt>
                <c:pt idx="34">
                  <c:v>42683</c:v>
                </c:pt>
                <c:pt idx="35">
                  <c:v>42682</c:v>
                </c:pt>
                <c:pt idx="36">
                  <c:v>42681</c:v>
                </c:pt>
                <c:pt idx="37">
                  <c:v>42678</c:v>
                </c:pt>
                <c:pt idx="38">
                  <c:v>42677</c:v>
                </c:pt>
                <c:pt idx="39">
                  <c:v>42676</c:v>
                </c:pt>
                <c:pt idx="40">
                  <c:v>42675</c:v>
                </c:pt>
                <c:pt idx="41">
                  <c:v>42674</c:v>
                </c:pt>
                <c:pt idx="42">
                  <c:v>42671</c:v>
                </c:pt>
                <c:pt idx="43">
                  <c:v>42670</c:v>
                </c:pt>
                <c:pt idx="44">
                  <c:v>42669</c:v>
                </c:pt>
                <c:pt idx="45">
                  <c:v>42668</c:v>
                </c:pt>
                <c:pt idx="46">
                  <c:v>42667</c:v>
                </c:pt>
                <c:pt idx="47">
                  <c:v>42664</c:v>
                </c:pt>
                <c:pt idx="48">
                  <c:v>42663</c:v>
                </c:pt>
                <c:pt idx="49">
                  <c:v>42662</c:v>
                </c:pt>
                <c:pt idx="50">
                  <c:v>42661</c:v>
                </c:pt>
                <c:pt idx="51">
                  <c:v>42660</c:v>
                </c:pt>
                <c:pt idx="52">
                  <c:v>42657</c:v>
                </c:pt>
                <c:pt idx="53">
                  <c:v>42656</c:v>
                </c:pt>
                <c:pt idx="54">
                  <c:v>42655</c:v>
                </c:pt>
                <c:pt idx="55">
                  <c:v>42654</c:v>
                </c:pt>
                <c:pt idx="56">
                  <c:v>42650</c:v>
                </c:pt>
                <c:pt idx="57">
                  <c:v>42649</c:v>
                </c:pt>
                <c:pt idx="58">
                  <c:v>42648</c:v>
                </c:pt>
                <c:pt idx="59">
                  <c:v>42647</c:v>
                </c:pt>
                <c:pt idx="60">
                  <c:v>42646</c:v>
                </c:pt>
                <c:pt idx="61">
                  <c:v>42643</c:v>
                </c:pt>
                <c:pt idx="62">
                  <c:v>42642</c:v>
                </c:pt>
                <c:pt idx="63">
                  <c:v>42641</c:v>
                </c:pt>
                <c:pt idx="64">
                  <c:v>42640</c:v>
                </c:pt>
                <c:pt idx="65">
                  <c:v>42639</c:v>
                </c:pt>
                <c:pt idx="66">
                  <c:v>42636</c:v>
                </c:pt>
                <c:pt idx="67">
                  <c:v>42635</c:v>
                </c:pt>
                <c:pt idx="68">
                  <c:v>42634</c:v>
                </c:pt>
                <c:pt idx="69">
                  <c:v>42633</c:v>
                </c:pt>
                <c:pt idx="70">
                  <c:v>42632</c:v>
                </c:pt>
                <c:pt idx="71">
                  <c:v>42629</c:v>
                </c:pt>
                <c:pt idx="72">
                  <c:v>42628</c:v>
                </c:pt>
                <c:pt idx="73">
                  <c:v>42627</c:v>
                </c:pt>
                <c:pt idx="74">
                  <c:v>42626</c:v>
                </c:pt>
                <c:pt idx="75">
                  <c:v>42625</c:v>
                </c:pt>
                <c:pt idx="76">
                  <c:v>42622</c:v>
                </c:pt>
                <c:pt idx="77">
                  <c:v>42621</c:v>
                </c:pt>
                <c:pt idx="78">
                  <c:v>42620</c:v>
                </c:pt>
                <c:pt idx="79">
                  <c:v>42619</c:v>
                </c:pt>
                <c:pt idx="80">
                  <c:v>42615</c:v>
                </c:pt>
                <c:pt idx="81">
                  <c:v>42614</c:v>
                </c:pt>
                <c:pt idx="82">
                  <c:v>42613</c:v>
                </c:pt>
                <c:pt idx="83">
                  <c:v>42612</c:v>
                </c:pt>
                <c:pt idx="84">
                  <c:v>42611</c:v>
                </c:pt>
                <c:pt idx="85">
                  <c:v>42608</c:v>
                </c:pt>
                <c:pt idx="86">
                  <c:v>42607</c:v>
                </c:pt>
                <c:pt idx="87">
                  <c:v>42606</c:v>
                </c:pt>
                <c:pt idx="88">
                  <c:v>42605</c:v>
                </c:pt>
                <c:pt idx="89">
                  <c:v>42604</c:v>
                </c:pt>
                <c:pt idx="90">
                  <c:v>42601</c:v>
                </c:pt>
                <c:pt idx="91">
                  <c:v>42600</c:v>
                </c:pt>
                <c:pt idx="92">
                  <c:v>42599</c:v>
                </c:pt>
                <c:pt idx="93">
                  <c:v>42598</c:v>
                </c:pt>
                <c:pt idx="94">
                  <c:v>42597</c:v>
                </c:pt>
                <c:pt idx="95">
                  <c:v>42594</c:v>
                </c:pt>
                <c:pt idx="96">
                  <c:v>42593</c:v>
                </c:pt>
                <c:pt idx="97">
                  <c:v>42592</c:v>
                </c:pt>
                <c:pt idx="98">
                  <c:v>42591</c:v>
                </c:pt>
                <c:pt idx="99">
                  <c:v>42590</c:v>
                </c:pt>
                <c:pt idx="100">
                  <c:v>42587</c:v>
                </c:pt>
                <c:pt idx="101">
                  <c:v>42586</c:v>
                </c:pt>
                <c:pt idx="102">
                  <c:v>42585</c:v>
                </c:pt>
                <c:pt idx="103">
                  <c:v>42584</c:v>
                </c:pt>
                <c:pt idx="104">
                  <c:v>42583</c:v>
                </c:pt>
                <c:pt idx="105">
                  <c:v>42580</c:v>
                </c:pt>
                <c:pt idx="106">
                  <c:v>42579</c:v>
                </c:pt>
                <c:pt idx="107">
                  <c:v>42578</c:v>
                </c:pt>
                <c:pt idx="108">
                  <c:v>42577</c:v>
                </c:pt>
                <c:pt idx="109">
                  <c:v>42576</c:v>
                </c:pt>
                <c:pt idx="110">
                  <c:v>42573</c:v>
                </c:pt>
                <c:pt idx="111">
                  <c:v>42572</c:v>
                </c:pt>
                <c:pt idx="112">
                  <c:v>42571</c:v>
                </c:pt>
                <c:pt idx="113">
                  <c:v>42570</c:v>
                </c:pt>
                <c:pt idx="114">
                  <c:v>42569</c:v>
                </c:pt>
                <c:pt idx="115">
                  <c:v>42566</c:v>
                </c:pt>
                <c:pt idx="116">
                  <c:v>42565</c:v>
                </c:pt>
                <c:pt idx="117">
                  <c:v>42564</c:v>
                </c:pt>
                <c:pt idx="118">
                  <c:v>42563</c:v>
                </c:pt>
                <c:pt idx="119">
                  <c:v>42562</c:v>
                </c:pt>
                <c:pt idx="120">
                  <c:v>42559</c:v>
                </c:pt>
                <c:pt idx="121">
                  <c:v>42558</c:v>
                </c:pt>
                <c:pt idx="122">
                  <c:v>42557</c:v>
                </c:pt>
                <c:pt idx="123">
                  <c:v>42556</c:v>
                </c:pt>
                <c:pt idx="124">
                  <c:v>42552</c:v>
                </c:pt>
                <c:pt idx="125">
                  <c:v>42551</c:v>
                </c:pt>
                <c:pt idx="126">
                  <c:v>42550</c:v>
                </c:pt>
                <c:pt idx="127">
                  <c:v>42549</c:v>
                </c:pt>
                <c:pt idx="128">
                  <c:v>42548</c:v>
                </c:pt>
                <c:pt idx="129">
                  <c:v>42545</c:v>
                </c:pt>
                <c:pt idx="130">
                  <c:v>42544</c:v>
                </c:pt>
                <c:pt idx="131">
                  <c:v>42543</c:v>
                </c:pt>
                <c:pt idx="132">
                  <c:v>42542</c:v>
                </c:pt>
                <c:pt idx="133">
                  <c:v>42541</c:v>
                </c:pt>
                <c:pt idx="134">
                  <c:v>42538</c:v>
                </c:pt>
                <c:pt idx="135">
                  <c:v>42537</c:v>
                </c:pt>
                <c:pt idx="136">
                  <c:v>42536</c:v>
                </c:pt>
                <c:pt idx="137">
                  <c:v>42535</c:v>
                </c:pt>
                <c:pt idx="138">
                  <c:v>42534</c:v>
                </c:pt>
                <c:pt idx="139">
                  <c:v>42531</c:v>
                </c:pt>
                <c:pt idx="140">
                  <c:v>42530</c:v>
                </c:pt>
                <c:pt idx="141">
                  <c:v>42529</c:v>
                </c:pt>
                <c:pt idx="142">
                  <c:v>42528</c:v>
                </c:pt>
                <c:pt idx="143">
                  <c:v>42527</c:v>
                </c:pt>
                <c:pt idx="144">
                  <c:v>42524</c:v>
                </c:pt>
                <c:pt idx="145">
                  <c:v>42523</c:v>
                </c:pt>
                <c:pt idx="146">
                  <c:v>42522</c:v>
                </c:pt>
                <c:pt idx="147">
                  <c:v>42521</c:v>
                </c:pt>
                <c:pt idx="148">
                  <c:v>42517</c:v>
                </c:pt>
                <c:pt idx="149">
                  <c:v>42516</c:v>
                </c:pt>
                <c:pt idx="150">
                  <c:v>42515</c:v>
                </c:pt>
                <c:pt idx="151">
                  <c:v>42514</c:v>
                </c:pt>
                <c:pt idx="152">
                  <c:v>42513</c:v>
                </c:pt>
                <c:pt idx="153">
                  <c:v>42510</c:v>
                </c:pt>
                <c:pt idx="154">
                  <c:v>42509</c:v>
                </c:pt>
                <c:pt idx="155">
                  <c:v>42508</c:v>
                </c:pt>
                <c:pt idx="156">
                  <c:v>42507</c:v>
                </c:pt>
                <c:pt idx="157">
                  <c:v>42506</c:v>
                </c:pt>
                <c:pt idx="158">
                  <c:v>42503</c:v>
                </c:pt>
                <c:pt idx="159">
                  <c:v>42502</c:v>
                </c:pt>
                <c:pt idx="160">
                  <c:v>42501</c:v>
                </c:pt>
                <c:pt idx="161">
                  <c:v>42500</c:v>
                </c:pt>
                <c:pt idx="162">
                  <c:v>42499</c:v>
                </c:pt>
                <c:pt idx="163">
                  <c:v>42496</c:v>
                </c:pt>
                <c:pt idx="164">
                  <c:v>42495</c:v>
                </c:pt>
                <c:pt idx="165">
                  <c:v>42494</c:v>
                </c:pt>
                <c:pt idx="166">
                  <c:v>42493</c:v>
                </c:pt>
                <c:pt idx="167">
                  <c:v>42492</c:v>
                </c:pt>
                <c:pt idx="168">
                  <c:v>42489</c:v>
                </c:pt>
                <c:pt idx="169">
                  <c:v>42488</c:v>
                </c:pt>
                <c:pt idx="170">
                  <c:v>42487</c:v>
                </c:pt>
                <c:pt idx="171">
                  <c:v>42486</c:v>
                </c:pt>
                <c:pt idx="172">
                  <c:v>42485</c:v>
                </c:pt>
                <c:pt idx="173">
                  <c:v>42482</c:v>
                </c:pt>
                <c:pt idx="174">
                  <c:v>42481</c:v>
                </c:pt>
                <c:pt idx="175">
                  <c:v>42480</c:v>
                </c:pt>
                <c:pt idx="176">
                  <c:v>42479</c:v>
                </c:pt>
                <c:pt idx="177">
                  <c:v>42478</c:v>
                </c:pt>
                <c:pt idx="178">
                  <c:v>42475</c:v>
                </c:pt>
                <c:pt idx="179">
                  <c:v>42474</c:v>
                </c:pt>
                <c:pt idx="180">
                  <c:v>42473</c:v>
                </c:pt>
                <c:pt idx="181">
                  <c:v>42472</c:v>
                </c:pt>
                <c:pt idx="182">
                  <c:v>42471</c:v>
                </c:pt>
                <c:pt idx="183">
                  <c:v>42468</c:v>
                </c:pt>
                <c:pt idx="184">
                  <c:v>42467</c:v>
                </c:pt>
                <c:pt idx="185">
                  <c:v>42466</c:v>
                </c:pt>
                <c:pt idx="186">
                  <c:v>42465</c:v>
                </c:pt>
                <c:pt idx="187">
                  <c:v>42464</c:v>
                </c:pt>
                <c:pt idx="188">
                  <c:v>42461</c:v>
                </c:pt>
                <c:pt idx="189">
                  <c:v>42460</c:v>
                </c:pt>
                <c:pt idx="190">
                  <c:v>42459</c:v>
                </c:pt>
                <c:pt idx="191">
                  <c:v>42458</c:v>
                </c:pt>
                <c:pt idx="192">
                  <c:v>42457</c:v>
                </c:pt>
                <c:pt idx="193">
                  <c:v>42453</c:v>
                </c:pt>
                <c:pt idx="194">
                  <c:v>42452</c:v>
                </c:pt>
                <c:pt idx="195">
                  <c:v>42451</c:v>
                </c:pt>
                <c:pt idx="196">
                  <c:v>42450</c:v>
                </c:pt>
                <c:pt idx="197">
                  <c:v>42447</c:v>
                </c:pt>
                <c:pt idx="198">
                  <c:v>42446</c:v>
                </c:pt>
                <c:pt idx="199">
                  <c:v>42445</c:v>
                </c:pt>
                <c:pt idx="200">
                  <c:v>42444</c:v>
                </c:pt>
                <c:pt idx="201">
                  <c:v>42443</c:v>
                </c:pt>
                <c:pt idx="202">
                  <c:v>42440</c:v>
                </c:pt>
                <c:pt idx="203">
                  <c:v>42439</c:v>
                </c:pt>
                <c:pt idx="204">
                  <c:v>42438</c:v>
                </c:pt>
                <c:pt idx="205">
                  <c:v>42437</c:v>
                </c:pt>
                <c:pt idx="206">
                  <c:v>42436</c:v>
                </c:pt>
                <c:pt idx="207">
                  <c:v>42433</c:v>
                </c:pt>
                <c:pt idx="208">
                  <c:v>42432</c:v>
                </c:pt>
                <c:pt idx="209">
                  <c:v>42431</c:v>
                </c:pt>
                <c:pt idx="210">
                  <c:v>42430</c:v>
                </c:pt>
                <c:pt idx="211">
                  <c:v>42429</c:v>
                </c:pt>
                <c:pt idx="212">
                  <c:v>42426</c:v>
                </c:pt>
                <c:pt idx="213">
                  <c:v>42425</c:v>
                </c:pt>
                <c:pt idx="214">
                  <c:v>42424</c:v>
                </c:pt>
                <c:pt idx="215">
                  <c:v>42423</c:v>
                </c:pt>
                <c:pt idx="216">
                  <c:v>42422</c:v>
                </c:pt>
                <c:pt idx="217">
                  <c:v>42419</c:v>
                </c:pt>
                <c:pt idx="218">
                  <c:v>42418</c:v>
                </c:pt>
                <c:pt idx="219">
                  <c:v>42417</c:v>
                </c:pt>
                <c:pt idx="220">
                  <c:v>42416</c:v>
                </c:pt>
                <c:pt idx="221">
                  <c:v>42412</c:v>
                </c:pt>
                <c:pt idx="222">
                  <c:v>42411</c:v>
                </c:pt>
                <c:pt idx="223">
                  <c:v>42410</c:v>
                </c:pt>
                <c:pt idx="224">
                  <c:v>42409</c:v>
                </c:pt>
                <c:pt idx="225">
                  <c:v>42408</c:v>
                </c:pt>
                <c:pt idx="226">
                  <c:v>42405</c:v>
                </c:pt>
                <c:pt idx="227">
                  <c:v>42404</c:v>
                </c:pt>
                <c:pt idx="228">
                  <c:v>42403</c:v>
                </c:pt>
                <c:pt idx="229">
                  <c:v>42402</c:v>
                </c:pt>
                <c:pt idx="230">
                  <c:v>42401</c:v>
                </c:pt>
                <c:pt idx="231">
                  <c:v>42398</c:v>
                </c:pt>
                <c:pt idx="232">
                  <c:v>42397</c:v>
                </c:pt>
                <c:pt idx="233">
                  <c:v>42396</c:v>
                </c:pt>
                <c:pt idx="234">
                  <c:v>42395</c:v>
                </c:pt>
                <c:pt idx="235">
                  <c:v>42394</c:v>
                </c:pt>
                <c:pt idx="236">
                  <c:v>42391</c:v>
                </c:pt>
                <c:pt idx="237">
                  <c:v>42390</c:v>
                </c:pt>
                <c:pt idx="238">
                  <c:v>42389</c:v>
                </c:pt>
                <c:pt idx="239">
                  <c:v>42388</c:v>
                </c:pt>
                <c:pt idx="240">
                  <c:v>42384</c:v>
                </c:pt>
                <c:pt idx="241">
                  <c:v>42383</c:v>
                </c:pt>
                <c:pt idx="242">
                  <c:v>42382</c:v>
                </c:pt>
                <c:pt idx="243">
                  <c:v>42381</c:v>
                </c:pt>
                <c:pt idx="244">
                  <c:v>42380</c:v>
                </c:pt>
                <c:pt idx="245">
                  <c:v>42377</c:v>
                </c:pt>
                <c:pt idx="246">
                  <c:v>42376</c:v>
                </c:pt>
                <c:pt idx="247">
                  <c:v>42375</c:v>
                </c:pt>
                <c:pt idx="248">
                  <c:v>42374</c:v>
                </c:pt>
                <c:pt idx="249">
                  <c:v>42373</c:v>
                </c:pt>
                <c:pt idx="250">
                  <c:v>42369</c:v>
                </c:pt>
                <c:pt idx="251">
                  <c:v>42368</c:v>
                </c:pt>
                <c:pt idx="252">
                  <c:v>42367</c:v>
                </c:pt>
                <c:pt idx="253">
                  <c:v>42366</c:v>
                </c:pt>
                <c:pt idx="254">
                  <c:v>42362</c:v>
                </c:pt>
                <c:pt idx="255">
                  <c:v>42361</c:v>
                </c:pt>
                <c:pt idx="256">
                  <c:v>42360</c:v>
                </c:pt>
                <c:pt idx="257">
                  <c:v>42359</c:v>
                </c:pt>
                <c:pt idx="258">
                  <c:v>42356</c:v>
                </c:pt>
                <c:pt idx="259">
                  <c:v>42355</c:v>
                </c:pt>
                <c:pt idx="260">
                  <c:v>42354</c:v>
                </c:pt>
                <c:pt idx="261">
                  <c:v>42353</c:v>
                </c:pt>
                <c:pt idx="262">
                  <c:v>42352</c:v>
                </c:pt>
                <c:pt idx="263">
                  <c:v>42349</c:v>
                </c:pt>
                <c:pt idx="264">
                  <c:v>42348</c:v>
                </c:pt>
                <c:pt idx="265">
                  <c:v>42347</c:v>
                </c:pt>
                <c:pt idx="266">
                  <c:v>42346</c:v>
                </c:pt>
                <c:pt idx="267">
                  <c:v>42345</c:v>
                </c:pt>
                <c:pt idx="268">
                  <c:v>42342</c:v>
                </c:pt>
                <c:pt idx="269">
                  <c:v>42341</c:v>
                </c:pt>
                <c:pt idx="270">
                  <c:v>42340</c:v>
                </c:pt>
                <c:pt idx="271">
                  <c:v>42339</c:v>
                </c:pt>
                <c:pt idx="272">
                  <c:v>42338</c:v>
                </c:pt>
                <c:pt idx="273">
                  <c:v>42335</c:v>
                </c:pt>
                <c:pt idx="274">
                  <c:v>42333</c:v>
                </c:pt>
                <c:pt idx="275">
                  <c:v>42332</c:v>
                </c:pt>
                <c:pt idx="276">
                  <c:v>42331</c:v>
                </c:pt>
                <c:pt idx="277">
                  <c:v>42328</c:v>
                </c:pt>
                <c:pt idx="278">
                  <c:v>42327</c:v>
                </c:pt>
                <c:pt idx="279">
                  <c:v>42326</c:v>
                </c:pt>
                <c:pt idx="280">
                  <c:v>42325</c:v>
                </c:pt>
                <c:pt idx="281">
                  <c:v>42324</c:v>
                </c:pt>
                <c:pt idx="282">
                  <c:v>42321</c:v>
                </c:pt>
                <c:pt idx="283">
                  <c:v>42320</c:v>
                </c:pt>
                <c:pt idx="284">
                  <c:v>42318</c:v>
                </c:pt>
                <c:pt idx="285">
                  <c:v>42317</c:v>
                </c:pt>
                <c:pt idx="286">
                  <c:v>42314</c:v>
                </c:pt>
                <c:pt idx="287">
                  <c:v>42313</c:v>
                </c:pt>
                <c:pt idx="288">
                  <c:v>42312</c:v>
                </c:pt>
                <c:pt idx="289">
                  <c:v>42311</c:v>
                </c:pt>
                <c:pt idx="290">
                  <c:v>42310</c:v>
                </c:pt>
                <c:pt idx="291">
                  <c:v>42307</c:v>
                </c:pt>
                <c:pt idx="292">
                  <c:v>42306</c:v>
                </c:pt>
                <c:pt idx="293">
                  <c:v>42305</c:v>
                </c:pt>
                <c:pt idx="294">
                  <c:v>42304</c:v>
                </c:pt>
                <c:pt idx="295">
                  <c:v>42303</c:v>
                </c:pt>
                <c:pt idx="296">
                  <c:v>42300</c:v>
                </c:pt>
                <c:pt idx="297">
                  <c:v>42299</c:v>
                </c:pt>
                <c:pt idx="298">
                  <c:v>42298</c:v>
                </c:pt>
                <c:pt idx="299">
                  <c:v>42297</c:v>
                </c:pt>
                <c:pt idx="300">
                  <c:v>42296</c:v>
                </c:pt>
                <c:pt idx="301">
                  <c:v>42293</c:v>
                </c:pt>
                <c:pt idx="302">
                  <c:v>42292</c:v>
                </c:pt>
                <c:pt idx="303">
                  <c:v>42291</c:v>
                </c:pt>
                <c:pt idx="304">
                  <c:v>42290</c:v>
                </c:pt>
                <c:pt idx="305">
                  <c:v>42286</c:v>
                </c:pt>
                <c:pt idx="306">
                  <c:v>42285</c:v>
                </c:pt>
                <c:pt idx="307">
                  <c:v>42284</c:v>
                </c:pt>
                <c:pt idx="308">
                  <c:v>42283</c:v>
                </c:pt>
                <c:pt idx="309">
                  <c:v>42282</c:v>
                </c:pt>
                <c:pt idx="310">
                  <c:v>42279</c:v>
                </c:pt>
                <c:pt idx="311">
                  <c:v>42278</c:v>
                </c:pt>
                <c:pt idx="312">
                  <c:v>42277</c:v>
                </c:pt>
                <c:pt idx="313">
                  <c:v>42276</c:v>
                </c:pt>
                <c:pt idx="314">
                  <c:v>42275</c:v>
                </c:pt>
                <c:pt idx="315">
                  <c:v>42272</c:v>
                </c:pt>
                <c:pt idx="316">
                  <c:v>42271</c:v>
                </c:pt>
                <c:pt idx="317">
                  <c:v>42270</c:v>
                </c:pt>
                <c:pt idx="318">
                  <c:v>42269</c:v>
                </c:pt>
                <c:pt idx="319">
                  <c:v>42268</c:v>
                </c:pt>
                <c:pt idx="320">
                  <c:v>42265</c:v>
                </c:pt>
                <c:pt idx="321">
                  <c:v>42264</c:v>
                </c:pt>
                <c:pt idx="322">
                  <c:v>42263</c:v>
                </c:pt>
                <c:pt idx="323">
                  <c:v>42262</c:v>
                </c:pt>
                <c:pt idx="324">
                  <c:v>42261</c:v>
                </c:pt>
                <c:pt idx="325">
                  <c:v>42258</c:v>
                </c:pt>
                <c:pt idx="326">
                  <c:v>42257</c:v>
                </c:pt>
                <c:pt idx="327">
                  <c:v>42256</c:v>
                </c:pt>
                <c:pt idx="328">
                  <c:v>42255</c:v>
                </c:pt>
                <c:pt idx="329">
                  <c:v>42251</c:v>
                </c:pt>
                <c:pt idx="330">
                  <c:v>42250</c:v>
                </c:pt>
                <c:pt idx="331">
                  <c:v>42249</c:v>
                </c:pt>
                <c:pt idx="332">
                  <c:v>42248</c:v>
                </c:pt>
                <c:pt idx="333">
                  <c:v>42247</c:v>
                </c:pt>
                <c:pt idx="334">
                  <c:v>42244</c:v>
                </c:pt>
                <c:pt idx="335">
                  <c:v>42243</c:v>
                </c:pt>
                <c:pt idx="336">
                  <c:v>42242</c:v>
                </c:pt>
                <c:pt idx="337">
                  <c:v>42241</c:v>
                </c:pt>
                <c:pt idx="338">
                  <c:v>42240</c:v>
                </c:pt>
                <c:pt idx="339">
                  <c:v>42237</c:v>
                </c:pt>
                <c:pt idx="340">
                  <c:v>42236</c:v>
                </c:pt>
                <c:pt idx="341">
                  <c:v>42235</c:v>
                </c:pt>
                <c:pt idx="342">
                  <c:v>42234</c:v>
                </c:pt>
                <c:pt idx="343">
                  <c:v>42233</c:v>
                </c:pt>
                <c:pt idx="344">
                  <c:v>42230</c:v>
                </c:pt>
                <c:pt idx="345">
                  <c:v>42229</c:v>
                </c:pt>
                <c:pt idx="346">
                  <c:v>42228</c:v>
                </c:pt>
                <c:pt idx="347">
                  <c:v>42227</c:v>
                </c:pt>
                <c:pt idx="348">
                  <c:v>42226</c:v>
                </c:pt>
                <c:pt idx="349">
                  <c:v>42223</c:v>
                </c:pt>
                <c:pt idx="350">
                  <c:v>42222</c:v>
                </c:pt>
                <c:pt idx="351">
                  <c:v>42221</c:v>
                </c:pt>
                <c:pt idx="352">
                  <c:v>42220</c:v>
                </c:pt>
                <c:pt idx="353">
                  <c:v>42219</c:v>
                </c:pt>
                <c:pt idx="354">
                  <c:v>42216</c:v>
                </c:pt>
                <c:pt idx="355">
                  <c:v>42215</c:v>
                </c:pt>
                <c:pt idx="356">
                  <c:v>42214</c:v>
                </c:pt>
                <c:pt idx="357">
                  <c:v>42213</c:v>
                </c:pt>
                <c:pt idx="358">
                  <c:v>42212</c:v>
                </c:pt>
                <c:pt idx="359">
                  <c:v>42209</c:v>
                </c:pt>
                <c:pt idx="360">
                  <c:v>42208</c:v>
                </c:pt>
                <c:pt idx="361">
                  <c:v>42207</c:v>
                </c:pt>
                <c:pt idx="362">
                  <c:v>42206</c:v>
                </c:pt>
                <c:pt idx="363">
                  <c:v>42205</c:v>
                </c:pt>
                <c:pt idx="364">
                  <c:v>42202</c:v>
                </c:pt>
                <c:pt idx="365">
                  <c:v>42201</c:v>
                </c:pt>
                <c:pt idx="366">
                  <c:v>42200</c:v>
                </c:pt>
                <c:pt idx="367">
                  <c:v>42199</c:v>
                </c:pt>
                <c:pt idx="368">
                  <c:v>42198</c:v>
                </c:pt>
                <c:pt idx="369">
                  <c:v>42195</c:v>
                </c:pt>
                <c:pt idx="370">
                  <c:v>42194</c:v>
                </c:pt>
                <c:pt idx="371">
                  <c:v>42193</c:v>
                </c:pt>
                <c:pt idx="372">
                  <c:v>42192</c:v>
                </c:pt>
                <c:pt idx="373">
                  <c:v>42191</c:v>
                </c:pt>
                <c:pt idx="374">
                  <c:v>42187</c:v>
                </c:pt>
                <c:pt idx="375">
                  <c:v>42186</c:v>
                </c:pt>
                <c:pt idx="376">
                  <c:v>42185</c:v>
                </c:pt>
                <c:pt idx="377">
                  <c:v>42184</c:v>
                </c:pt>
                <c:pt idx="378">
                  <c:v>42181</c:v>
                </c:pt>
                <c:pt idx="379">
                  <c:v>42180</c:v>
                </c:pt>
                <c:pt idx="380">
                  <c:v>42179</c:v>
                </c:pt>
                <c:pt idx="381">
                  <c:v>42178</c:v>
                </c:pt>
                <c:pt idx="382">
                  <c:v>42177</c:v>
                </c:pt>
                <c:pt idx="383">
                  <c:v>42174</c:v>
                </c:pt>
                <c:pt idx="384">
                  <c:v>42173</c:v>
                </c:pt>
                <c:pt idx="385">
                  <c:v>42172</c:v>
                </c:pt>
                <c:pt idx="386">
                  <c:v>42171</c:v>
                </c:pt>
                <c:pt idx="387">
                  <c:v>42170</c:v>
                </c:pt>
                <c:pt idx="388">
                  <c:v>42167</c:v>
                </c:pt>
                <c:pt idx="389">
                  <c:v>42166</c:v>
                </c:pt>
                <c:pt idx="390">
                  <c:v>42165</c:v>
                </c:pt>
                <c:pt idx="391">
                  <c:v>42164</c:v>
                </c:pt>
                <c:pt idx="392">
                  <c:v>42163</c:v>
                </c:pt>
                <c:pt idx="393">
                  <c:v>42160</c:v>
                </c:pt>
                <c:pt idx="394">
                  <c:v>42159</c:v>
                </c:pt>
                <c:pt idx="395">
                  <c:v>42158</c:v>
                </c:pt>
                <c:pt idx="396">
                  <c:v>42157</c:v>
                </c:pt>
                <c:pt idx="397">
                  <c:v>42156</c:v>
                </c:pt>
                <c:pt idx="398">
                  <c:v>42153</c:v>
                </c:pt>
                <c:pt idx="399">
                  <c:v>42152</c:v>
                </c:pt>
                <c:pt idx="400">
                  <c:v>42151</c:v>
                </c:pt>
                <c:pt idx="401">
                  <c:v>42150</c:v>
                </c:pt>
                <c:pt idx="402">
                  <c:v>42146</c:v>
                </c:pt>
                <c:pt idx="403">
                  <c:v>42145</c:v>
                </c:pt>
                <c:pt idx="404">
                  <c:v>42144</c:v>
                </c:pt>
                <c:pt idx="405">
                  <c:v>42143</c:v>
                </c:pt>
                <c:pt idx="406">
                  <c:v>42142</c:v>
                </c:pt>
                <c:pt idx="407">
                  <c:v>42139</c:v>
                </c:pt>
                <c:pt idx="408">
                  <c:v>42138</c:v>
                </c:pt>
                <c:pt idx="409">
                  <c:v>42137</c:v>
                </c:pt>
                <c:pt idx="410">
                  <c:v>42136</c:v>
                </c:pt>
                <c:pt idx="411">
                  <c:v>42135</c:v>
                </c:pt>
                <c:pt idx="412">
                  <c:v>42132</c:v>
                </c:pt>
                <c:pt idx="413">
                  <c:v>42131</c:v>
                </c:pt>
                <c:pt idx="414">
                  <c:v>42130</c:v>
                </c:pt>
                <c:pt idx="415">
                  <c:v>42129</c:v>
                </c:pt>
                <c:pt idx="416">
                  <c:v>42128</c:v>
                </c:pt>
                <c:pt idx="417">
                  <c:v>42125</c:v>
                </c:pt>
                <c:pt idx="418">
                  <c:v>42124</c:v>
                </c:pt>
                <c:pt idx="419">
                  <c:v>42123</c:v>
                </c:pt>
                <c:pt idx="420">
                  <c:v>42122</c:v>
                </c:pt>
                <c:pt idx="421">
                  <c:v>42121</c:v>
                </c:pt>
                <c:pt idx="422">
                  <c:v>42118</c:v>
                </c:pt>
                <c:pt idx="423">
                  <c:v>42117</c:v>
                </c:pt>
                <c:pt idx="424">
                  <c:v>42116</c:v>
                </c:pt>
                <c:pt idx="425">
                  <c:v>42115</c:v>
                </c:pt>
                <c:pt idx="426">
                  <c:v>42114</c:v>
                </c:pt>
                <c:pt idx="427">
                  <c:v>42111</c:v>
                </c:pt>
                <c:pt idx="428">
                  <c:v>42110</c:v>
                </c:pt>
                <c:pt idx="429">
                  <c:v>42109</c:v>
                </c:pt>
                <c:pt idx="430">
                  <c:v>42108</c:v>
                </c:pt>
                <c:pt idx="431">
                  <c:v>42107</c:v>
                </c:pt>
                <c:pt idx="432">
                  <c:v>42104</c:v>
                </c:pt>
                <c:pt idx="433">
                  <c:v>42103</c:v>
                </c:pt>
                <c:pt idx="434">
                  <c:v>42102</c:v>
                </c:pt>
                <c:pt idx="435">
                  <c:v>42101</c:v>
                </c:pt>
                <c:pt idx="436">
                  <c:v>42100</c:v>
                </c:pt>
                <c:pt idx="437">
                  <c:v>42097</c:v>
                </c:pt>
                <c:pt idx="438">
                  <c:v>42096</c:v>
                </c:pt>
                <c:pt idx="439">
                  <c:v>42095</c:v>
                </c:pt>
                <c:pt idx="440">
                  <c:v>42094</c:v>
                </c:pt>
                <c:pt idx="441">
                  <c:v>42093</c:v>
                </c:pt>
                <c:pt idx="442">
                  <c:v>42090</c:v>
                </c:pt>
                <c:pt idx="443">
                  <c:v>42089</c:v>
                </c:pt>
                <c:pt idx="444">
                  <c:v>42088</c:v>
                </c:pt>
                <c:pt idx="445">
                  <c:v>42087</c:v>
                </c:pt>
                <c:pt idx="446">
                  <c:v>42086</c:v>
                </c:pt>
                <c:pt idx="447">
                  <c:v>42083</c:v>
                </c:pt>
                <c:pt idx="448">
                  <c:v>42082</c:v>
                </c:pt>
                <c:pt idx="449">
                  <c:v>42081</c:v>
                </c:pt>
                <c:pt idx="450">
                  <c:v>42080</c:v>
                </c:pt>
                <c:pt idx="451">
                  <c:v>42079</c:v>
                </c:pt>
                <c:pt idx="452">
                  <c:v>42076</c:v>
                </c:pt>
                <c:pt idx="453">
                  <c:v>42075</c:v>
                </c:pt>
                <c:pt idx="454">
                  <c:v>42074</c:v>
                </c:pt>
                <c:pt idx="455">
                  <c:v>42073</c:v>
                </c:pt>
                <c:pt idx="456">
                  <c:v>42072</c:v>
                </c:pt>
                <c:pt idx="457">
                  <c:v>42069</c:v>
                </c:pt>
                <c:pt idx="458">
                  <c:v>42068</c:v>
                </c:pt>
                <c:pt idx="459">
                  <c:v>42067</c:v>
                </c:pt>
                <c:pt idx="460">
                  <c:v>42066</c:v>
                </c:pt>
                <c:pt idx="461">
                  <c:v>42065</c:v>
                </c:pt>
                <c:pt idx="462">
                  <c:v>42062</c:v>
                </c:pt>
                <c:pt idx="463">
                  <c:v>42061</c:v>
                </c:pt>
                <c:pt idx="464">
                  <c:v>42060</c:v>
                </c:pt>
                <c:pt idx="465">
                  <c:v>42059</c:v>
                </c:pt>
                <c:pt idx="466">
                  <c:v>42058</c:v>
                </c:pt>
                <c:pt idx="467">
                  <c:v>42055</c:v>
                </c:pt>
                <c:pt idx="468">
                  <c:v>42054</c:v>
                </c:pt>
                <c:pt idx="469">
                  <c:v>42053</c:v>
                </c:pt>
                <c:pt idx="470">
                  <c:v>42052</c:v>
                </c:pt>
                <c:pt idx="471">
                  <c:v>42048</c:v>
                </c:pt>
                <c:pt idx="472">
                  <c:v>42047</c:v>
                </c:pt>
                <c:pt idx="473">
                  <c:v>42046</c:v>
                </c:pt>
                <c:pt idx="474">
                  <c:v>42045</c:v>
                </c:pt>
                <c:pt idx="475">
                  <c:v>42044</c:v>
                </c:pt>
                <c:pt idx="476">
                  <c:v>42041</c:v>
                </c:pt>
                <c:pt idx="477">
                  <c:v>42040</c:v>
                </c:pt>
                <c:pt idx="478">
                  <c:v>42039</c:v>
                </c:pt>
                <c:pt idx="479">
                  <c:v>42038</c:v>
                </c:pt>
                <c:pt idx="480">
                  <c:v>42037</c:v>
                </c:pt>
                <c:pt idx="481">
                  <c:v>42034</c:v>
                </c:pt>
                <c:pt idx="482">
                  <c:v>42033</c:v>
                </c:pt>
                <c:pt idx="483">
                  <c:v>42032</c:v>
                </c:pt>
                <c:pt idx="484">
                  <c:v>42031</c:v>
                </c:pt>
                <c:pt idx="485">
                  <c:v>42030</c:v>
                </c:pt>
                <c:pt idx="486">
                  <c:v>42027</c:v>
                </c:pt>
                <c:pt idx="487">
                  <c:v>42026</c:v>
                </c:pt>
                <c:pt idx="488">
                  <c:v>42025</c:v>
                </c:pt>
                <c:pt idx="489">
                  <c:v>42024</c:v>
                </c:pt>
                <c:pt idx="490">
                  <c:v>42023</c:v>
                </c:pt>
                <c:pt idx="491">
                  <c:v>42020</c:v>
                </c:pt>
                <c:pt idx="492">
                  <c:v>42019</c:v>
                </c:pt>
                <c:pt idx="493">
                  <c:v>42018</c:v>
                </c:pt>
                <c:pt idx="494">
                  <c:v>42017</c:v>
                </c:pt>
                <c:pt idx="495">
                  <c:v>42016</c:v>
                </c:pt>
                <c:pt idx="496">
                  <c:v>42013</c:v>
                </c:pt>
                <c:pt idx="497">
                  <c:v>42012</c:v>
                </c:pt>
                <c:pt idx="498">
                  <c:v>42011</c:v>
                </c:pt>
                <c:pt idx="499">
                  <c:v>42010</c:v>
                </c:pt>
                <c:pt idx="500">
                  <c:v>42009</c:v>
                </c:pt>
                <c:pt idx="501">
                  <c:v>42006</c:v>
                </c:pt>
                <c:pt idx="502">
                  <c:v>42005</c:v>
                </c:pt>
                <c:pt idx="503">
                  <c:v>42004</c:v>
                </c:pt>
                <c:pt idx="504">
                  <c:v>42003</c:v>
                </c:pt>
                <c:pt idx="505">
                  <c:v>42002</c:v>
                </c:pt>
                <c:pt idx="506">
                  <c:v>41999</c:v>
                </c:pt>
                <c:pt idx="507">
                  <c:v>41998</c:v>
                </c:pt>
                <c:pt idx="508">
                  <c:v>41997</c:v>
                </c:pt>
                <c:pt idx="509">
                  <c:v>41996</c:v>
                </c:pt>
                <c:pt idx="510">
                  <c:v>41995</c:v>
                </c:pt>
                <c:pt idx="511">
                  <c:v>41992</c:v>
                </c:pt>
                <c:pt idx="512">
                  <c:v>41991</c:v>
                </c:pt>
                <c:pt idx="513">
                  <c:v>41990</c:v>
                </c:pt>
                <c:pt idx="514">
                  <c:v>41989</c:v>
                </c:pt>
                <c:pt idx="515">
                  <c:v>41988</c:v>
                </c:pt>
                <c:pt idx="516">
                  <c:v>41985</c:v>
                </c:pt>
                <c:pt idx="517">
                  <c:v>41984</c:v>
                </c:pt>
                <c:pt idx="518">
                  <c:v>41983</c:v>
                </c:pt>
                <c:pt idx="519">
                  <c:v>41982</c:v>
                </c:pt>
                <c:pt idx="520">
                  <c:v>41981</c:v>
                </c:pt>
                <c:pt idx="521">
                  <c:v>41978</c:v>
                </c:pt>
                <c:pt idx="522">
                  <c:v>41977</c:v>
                </c:pt>
                <c:pt idx="523">
                  <c:v>41976</c:v>
                </c:pt>
                <c:pt idx="524">
                  <c:v>41975</c:v>
                </c:pt>
                <c:pt idx="525">
                  <c:v>41974</c:v>
                </c:pt>
                <c:pt idx="526">
                  <c:v>41971</c:v>
                </c:pt>
                <c:pt idx="527">
                  <c:v>41970</c:v>
                </c:pt>
                <c:pt idx="528">
                  <c:v>41969</c:v>
                </c:pt>
                <c:pt idx="529">
                  <c:v>41968</c:v>
                </c:pt>
                <c:pt idx="530">
                  <c:v>41967</c:v>
                </c:pt>
                <c:pt idx="531">
                  <c:v>41964</c:v>
                </c:pt>
                <c:pt idx="532">
                  <c:v>41963</c:v>
                </c:pt>
                <c:pt idx="533">
                  <c:v>41962</c:v>
                </c:pt>
                <c:pt idx="534">
                  <c:v>41961</c:v>
                </c:pt>
                <c:pt idx="535">
                  <c:v>41960</c:v>
                </c:pt>
                <c:pt idx="536">
                  <c:v>41957</c:v>
                </c:pt>
                <c:pt idx="537">
                  <c:v>41956</c:v>
                </c:pt>
                <c:pt idx="538">
                  <c:v>41955</c:v>
                </c:pt>
                <c:pt idx="539">
                  <c:v>41954</c:v>
                </c:pt>
                <c:pt idx="540">
                  <c:v>41953</c:v>
                </c:pt>
                <c:pt idx="541">
                  <c:v>41950</c:v>
                </c:pt>
                <c:pt idx="542">
                  <c:v>41949</c:v>
                </c:pt>
                <c:pt idx="543">
                  <c:v>41948</c:v>
                </c:pt>
                <c:pt idx="544">
                  <c:v>41947</c:v>
                </c:pt>
                <c:pt idx="545">
                  <c:v>41946</c:v>
                </c:pt>
                <c:pt idx="546">
                  <c:v>41943</c:v>
                </c:pt>
                <c:pt idx="547">
                  <c:v>41942</c:v>
                </c:pt>
                <c:pt idx="548">
                  <c:v>41941</c:v>
                </c:pt>
                <c:pt idx="549">
                  <c:v>41940</c:v>
                </c:pt>
                <c:pt idx="550">
                  <c:v>41939</c:v>
                </c:pt>
                <c:pt idx="551">
                  <c:v>41936</c:v>
                </c:pt>
                <c:pt idx="552">
                  <c:v>41935</c:v>
                </c:pt>
                <c:pt idx="553">
                  <c:v>41934</c:v>
                </c:pt>
                <c:pt idx="554">
                  <c:v>41933</c:v>
                </c:pt>
                <c:pt idx="555">
                  <c:v>41932</c:v>
                </c:pt>
                <c:pt idx="556">
                  <c:v>41929</c:v>
                </c:pt>
                <c:pt idx="557">
                  <c:v>41928</c:v>
                </c:pt>
                <c:pt idx="558">
                  <c:v>41927</c:v>
                </c:pt>
                <c:pt idx="559">
                  <c:v>41926</c:v>
                </c:pt>
                <c:pt idx="560">
                  <c:v>41925</c:v>
                </c:pt>
                <c:pt idx="561">
                  <c:v>41922</c:v>
                </c:pt>
                <c:pt idx="562">
                  <c:v>41921</c:v>
                </c:pt>
                <c:pt idx="563">
                  <c:v>41920</c:v>
                </c:pt>
                <c:pt idx="564">
                  <c:v>41919</c:v>
                </c:pt>
                <c:pt idx="565">
                  <c:v>41918</c:v>
                </c:pt>
                <c:pt idx="566">
                  <c:v>41915</c:v>
                </c:pt>
                <c:pt idx="567">
                  <c:v>41914</c:v>
                </c:pt>
                <c:pt idx="568">
                  <c:v>41913</c:v>
                </c:pt>
                <c:pt idx="569">
                  <c:v>41912</c:v>
                </c:pt>
                <c:pt idx="570">
                  <c:v>41911</c:v>
                </c:pt>
                <c:pt idx="571">
                  <c:v>41908</c:v>
                </c:pt>
                <c:pt idx="572">
                  <c:v>41907</c:v>
                </c:pt>
                <c:pt idx="573">
                  <c:v>41906</c:v>
                </c:pt>
                <c:pt idx="574">
                  <c:v>41905</c:v>
                </c:pt>
                <c:pt idx="575">
                  <c:v>41904</c:v>
                </c:pt>
                <c:pt idx="576">
                  <c:v>41901</c:v>
                </c:pt>
                <c:pt idx="577">
                  <c:v>41900</c:v>
                </c:pt>
                <c:pt idx="578">
                  <c:v>41899</c:v>
                </c:pt>
                <c:pt idx="579">
                  <c:v>41898</c:v>
                </c:pt>
                <c:pt idx="580">
                  <c:v>41897</c:v>
                </c:pt>
                <c:pt idx="581">
                  <c:v>41894</c:v>
                </c:pt>
                <c:pt idx="582">
                  <c:v>41893</c:v>
                </c:pt>
                <c:pt idx="583">
                  <c:v>41892</c:v>
                </c:pt>
                <c:pt idx="584">
                  <c:v>41891</c:v>
                </c:pt>
                <c:pt idx="585">
                  <c:v>41890</c:v>
                </c:pt>
                <c:pt idx="586">
                  <c:v>41887</c:v>
                </c:pt>
                <c:pt idx="587">
                  <c:v>41886</c:v>
                </c:pt>
                <c:pt idx="588">
                  <c:v>41885</c:v>
                </c:pt>
                <c:pt idx="589">
                  <c:v>41884</c:v>
                </c:pt>
                <c:pt idx="590">
                  <c:v>41883</c:v>
                </c:pt>
                <c:pt idx="591">
                  <c:v>41880</c:v>
                </c:pt>
                <c:pt idx="592">
                  <c:v>41879</c:v>
                </c:pt>
                <c:pt idx="593">
                  <c:v>41878</c:v>
                </c:pt>
                <c:pt idx="594">
                  <c:v>41877</c:v>
                </c:pt>
                <c:pt idx="595">
                  <c:v>41876</c:v>
                </c:pt>
                <c:pt idx="596">
                  <c:v>41873</c:v>
                </c:pt>
                <c:pt idx="597">
                  <c:v>41872</c:v>
                </c:pt>
                <c:pt idx="598">
                  <c:v>41871</c:v>
                </c:pt>
                <c:pt idx="599">
                  <c:v>41870</c:v>
                </c:pt>
                <c:pt idx="600">
                  <c:v>41869</c:v>
                </c:pt>
                <c:pt idx="601">
                  <c:v>41866</c:v>
                </c:pt>
                <c:pt idx="602">
                  <c:v>41865</c:v>
                </c:pt>
                <c:pt idx="603">
                  <c:v>41864</c:v>
                </c:pt>
                <c:pt idx="604">
                  <c:v>41863</c:v>
                </c:pt>
                <c:pt idx="605">
                  <c:v>41862</c:v>
                </c:pt>
                <c:pt idx="606">
                  <c:v>41859</c:v>
                </c:pt>
                <c:pt idx="607">
                  <c:v>41858</c:v>
                </c:pt>
                <c:pt idx="608">
                  <c:v>41857</c:v>
                </c:pt>
                <c:pt idx="609">
                  <c:v>41856</c:v>
                </c:pt>
                <c:pt idx="610">
                  <c:v>41855</c:v>
                </c:pt>
                <c:pt idx="611">
                  <c:v>41852</c:v>
                </c:pt>
                <c:pt idx="612">
                  <c:v>41851</c:v>
                </c:pt>
                <c:pt idx="613">
                  <c:v>41850</c:v>
                </c:pt>
                <c:pt idx="614">
                  <c:v>41849</c:v>
                </c:pt>
                <c:pt idx="615">
                  <c:v>41848</c:v>
                </c:pt>
                <c:pt idx="616">
                  <c:v>41845</c:v>
                </c:pt>
                <c:pt idx="617">
                  <c:v>41844</c:v>
                </c:pt>
                <c:pt idx="618">
                  <c:v>41843</c:v>
                </c:pt>
                <c:pt idx="619">
                  <c:v>41842</c:v>
                </c:pt>
                <c:pt idx="620">
                  <c:v>41841</c:v>
                </c:pt>
                <c:pt idx="621">
                  <c:v>41838</c:v>
                </c:pt>
                <c:pt idx="622">
                  <c:v>41837</c:v>
                </c:pt>
                <c:pt idx="623">
                  <c:v>41836</c:v>
                </c:pt>
                <c:pt idx="624">
                  <c:v>41835</c:v>
                </c:pt>
                <c:pt idx="625">
                  <c:v>41834</c:v>
                </c:pt>
                <c:pt idx="626">
                  <c:v>41831</c:v>
                </c:pt>
                <c:pt idx="627">
                  <c:v>41830</c:v>
                </c:pt>
                <c:pt idx="628">
                  <c:v>41829</c:v>
                </c:pt>
                <c:pt idx="629">
                  <c:v>41828</c:v>
                </c:pt>
                <c:pt idx="630">
                  <c:v>41827</c:v>
                </c:pt>
                <c:pt idx="631">
                  <c:v>41824</c:v>
                </c:pt>
                <c:pt idx="632">
                  <c:v>41823</c:v>
                </c:pt>
                <c:pt idx="633">
                  <c:v>41822</c:v>
                </c:pt>
                <c:pt idx="634">
                  <c:v>41821</c:v>
                </c:pt>
                <c:pt idx="635">
                  <c:v>41820</c:v>
                </c:pt>
                <c:pt idx="636">
                  <c:v>41817</c:v>
                </c:pt>
                <c:pt idx="637">
                  <c:v>41816</c:v>
                </c:pt>
                <c:pt idx="638">
                  <c:v>41815</c:v>
                </c:pt>
                <c:pt idx="639">
                  <c:v>41814</c:v>
                </c:pt>
                <c:pt idx="640">
                  <c:v>41813</c:v>
                </c:pt>
                <c:pt idx="641">
                  <c:v>41810</c:v>
                </c:pt>
                <c:pt idx="642">
                  <c:v>41809</c:v>
                </c:pt>
                <c:pt idx="643">
                  <c:v>41808</c:v>
                </c:pt>
                <c:pt idx="644">
                  <c:v>41807</c:v>
                </c:pt>
                <c:pt idx="645">
                  <c:v>41806</c:v>
                </c:pt>
                <c:pt idx="646">
                  <c:v>41803</c:v>
                </c:pt>
                <c:pt idx="647">
                  <c:v>41802</c:v>
                </c:pt>
                <c:pt idx="648">
                  <c:v>41801</c:v>
                </c:pt>
                <c:pt idx="649">
                  <c:v>41800</c:v>
                </c:pt>
                <c:pt idx="650">
                  <c:v>41799</c:v>
                </c:pt>
                <c:pt idx="651">
                  <c:v>41796</c:v>
                </c:pt>
                <c:pt idx="652">
                  <c:v>41795</c:v>
                </c:pt>
                <c:pt idx="653">
                  <c:v>41794</c:v>
                </c:pt>
                <c:pt idx="654">
                  <c:v>41793</c:v>
                </c:pt>
                <c:pt idx="655">
                  <c:v>41792</c:v>
                </c:pt>
                <c:pt idx="656">
                  <c:v>41789</c:v>
                </c:pt>
                <c:pt idx="657">
                  <c:v>41788</c:v>
                </c:pt>
                <c:pt idx="658">
                  <c:v>41787</c:v>
                </c:pt>
                <c:pt idx="659">
                  <c:v>41786</c:v>
                </c:pt>
                <c:pt idx="660">
                  <c:v>41785</c:v>
                </c:pt>
                <c:pt idx="661">
                  <c:v>41782</c:v>
                </c:pt>
                <c:pt idx="662">
                  <c:v>41781</c:v>
                </c:pt>
                <c:pt idx="663">
                  <c:v>41780</c:v>
                </c:pt>
                <c:pt idx="664">
                  <c:v>41779</c:v>
                </c:pt>
                <c:pt idx="665">
                  <c:v>41778</c:v>
                </c:pt>
                <c:pt idx="666">
                  <c:v>41775</c:v>
                </c:pt>
                <c:pt idx="667">
                  <c:v>41774</c:v>
                </c:pt>
                <c:pt idx="668">
                  <c:v>41773</c:v>
                </c:pt>
                <c:pt idx="669">
                  <c:v>41772</c:v>
                </c:pt>
                <c:pt idx="670">
                  <c:v>41771</c:v>
                </c:pt>
                <c:pt idx="671">
                  <c:v>41768</c:v>
                </c:pt>
                <c:pt idx="672">
                  <c:v>41767</c:v>
                </c:pt>
                <c:pt idx="673">
                  <c:v>41766</c:v>
                </c:pt>
                <c:pt idx="674">
                  <c:v>41765</c:v>
                </c:pt>
                <c:pt idx="675">
                  <c:v>41764</c:v>
                </c:pt>
                <c:pt idx="676">
                  <c:v>41761</c:v>
                </c:pt>
                <c:pt idx="677">
                  <c:v>41760</c:v>
                </c:pt>
                <c:pt idx="678">
                  <c:v>41759</c:v>
                </c:pt>
                <c:pt idx="679">
                  <c:v>41758</c:v>
                </c:pt>
                <c:pt idx="680">
                  <c:v>41757</c:v>
                </c:pt>
                <c:pt idx="681">
                  <c:v>41754</c:v>
                </c:pt>
                <c:pt idx="682">
                  <c:v>41753</c:v>
                </c:pt>
                <c:pt idx="683">
                  <c:v>41752</c:v>
                </c:pt>
                <c:pt idx="684">
                  <c:v>41751</c:v>
                </c:pt>
                <c:pt idx="685">
                  <c:v>41750</c:v>
                </c:pt>
                <c:pt idx="686">
                  <c:v>41747</c:v>
                </c:pt>
                <c:pt idx="687">
                  <c:v>41746</c:v>
                </c:pt>
                <c:pt idx="688">
                  <c:v>41745</c:v>
                </c:pt>
                <c:pt idx="689">
                  <c:v>41744</c:v>
                </c:pt>
                <c:pt idx="690">
                  <c:v>41743</c:v>
                </c:pt>
                <c:pt idx="691">
                  <c:v>41740</c:v>
                </c:pt>
                <c:pt idx="692">
                  <c:v>41739</c:v>
                </c:pt>
                <c:pt idx="693">
                  <c:v>41738</c:v>
                </c:pt>
                <c:pt idx="694">
                  <c:v>41737</c:v>
                </c:pt>
                <c:pt idx="695">
                  <c:v>41736</c:v>
                </c:pt>
                <c:pt idx="696">
                  <c:v>41733</c:v>
                </c:pt>
                <c:pt idx="697">
                  <c:v>41732</c:v>
                </c:pt>
                <c:pt idx="698">
                  <c:v>41731</c:v>
                </c:pt>
                <c:pt idx="699">
                  <c:v>41730</c:v>
                </c:pt>
                <c:pt idx="700">
                  <c:v>41729</c:v>
                </c:pt>
                <c:pt idx="701">
                  <c:v>41726</c:v>
                </c:pt>
                <c:pt idx="702">
                  <c:v>41725</c:v>
                </c:pt>
                <c:pt idx="703">
                  <c:v>41724</c:v>
                </c:pt>
                <c:pt idx="704">
                  <c:v>41723</c:v>
                </c:pt>
                <c:pt idx="705">
                  <c:v>41722</c:v>
                </c:pt>
                <c:pt idx="706">
                  <c:v>41719</c:v>
                </c:pt>
                <c:pt idx="707">
                  <c:v>41718</c:v>
                </c:pt>
                <c:pt idx="708">
                  <c:v>41717</c:v>
                </c:pt>
                <c:pt idx="709">
                  <c:v>41716</c:v>
                </c:pt>
                <c:pt idx="710">
                  <c:v>41715</c:v>
                </c:pt>
                <c:pt idx="711">
                  <c:v>41712</c:v>
                </c:pt>
                <c:pt idx="712">
                  <c:v>41711</c:v>
                </c:pt>
                <c:pt idx="713">
                  <c:v>41710</c:v>
                </c:pt>
                <c:pt idx="714">
                  <c:v>41709</c:v>
                </c:pt>
                <c:pt idx="715">
                  <c:v>41708</c:v>
                </c:pt>
                <c:pt idx="716">
                  <c:v>41705</c:v>
                </c:pt>
                <c:pt idx="717">
                  <c:v>41704</c:v>
                </c:pt>
                <c:pt idx="718">
                  <c:v>41703</c:v>
                </c:pt>
                <c:pt idx="719">
                  <c:v>41702</c:v>
                </c:pt>
                <c:pt idx="720">
                  <c:v>41701</c:v>
                </c:pt>
                <c:pt idx="721">
                  <c:v>41698</c:v>
                </c:pt>
                <c:pt idx="722">
                  <c:v>41697</c:v>
                </c:pt>
                <c:pt idx="723">
                  <c:v>41696</c:v>
                </c:pt>
                <c:pt idx="724">
                  <c:v>41695</c:v>
                </c:pt>
                <c:pt idx="725">
                  <c:v>41694</c:v>
                </c:pt>
                <c:pt idx="726">
                  <c:v>41691</c:v>
                </c:pt>
                <c:pt idx="727">
                  <c:v>41690</c:v>
                </c:pt>
                <c:pt idx="728">
                  <c:v>41689</c:v>
                </c:pt>
                <c:pt idx="729">
                  <c:v>41688</c:v>
                </c:pt>
                <c:pt idx="730">
                  <c:v>41687</c:v>
                </c:pt>
                <c:pt idx="731">
                  <c:v>41684</c:v>
                </c:pt>
                <c:pt idx="732">
                  <c:v>41683</c:v>
                </c:pt>
                <c:pt idx="733">
                  <c:v>41682</c:v>
                </c:pt>
                <c:pt idx="734">
                  <c:v>41681</c:v>
                </c:pt>
                <c:pt idx="735">
                  <c:v>41680</c:v>
                </c:pt>
                <c:pt idx="736">
                  <c:v>41677</c:v>
                </c:pt>
                <c:pt idx="737">
                  <c:v>41676</c:v>
                </c:pt>
                <c:pt idx="738">
                  <c:v>41675</c:v>
                </c:pt>
                <c:pt idx="739">
                  <c:v>41674</c:v>
                </c:pt>
                <c:pt idx="740">
                  <c:v>41673</c:v>
                </c:pt>
                <c:pt idx="741">
                  <c:v>41670</c:v>
                </c:pt>
                <c:pt idx="742">
                  <c:v>41669</c:v>
                </c:pt>
                <c:pt idx="743">
                  <c:v>41668</c:v>
                </c:pt>
                <c:pt idx="744">
                  <c:v>41667</c:v>
                </c:pt>
                <c:pt idx="745">
                  <c:v>41666</c:v>
                </c:pt>
                <c:pt idx="746">
                  <c:v>41663</c:v>
                </c:pt>
                <c:pt idx="747">
                  <c:v>41662</c:v>
                </c:pt>
                <c:pt idx="748">
                  <c:v>41661</c:v>
                </c:pt>
                <c:pt idx="749">
                  <c:v>41660</c:v>
                </c:pt>
                <c:pt idx="750">
                  <c:v>41659</c:v>
                </c:pt>
                <c:pt idx="751">
                  <c:v>41656</c:v>
                </c:pt>
                <c:pt idx="752">
                  <c:v>41655</c:v>
                </c:pt>
                <c:pt idx="753">
                  <c:v>41654</c:v>
                </c:pt>
                <c:pt idx="754">
                  <c:v>41653</c:v>
                </c:pt>
                <c:pt idx="755">
                  <c:v>41652</c:v>
                </c:pt>
                <c:pt idx="756">
                  <c:v>41649</c:v>
                </c:pt>
                <c:pt idx="757">
                  <c:v>41648</c:v>
                </c:pt>
                <c:pt idx="758">
                  <c:v>41647</c:v>
                </c:pt>
                <c:pt idx="759">
                  <c:v>41646</c:v>
                </c:pt>
                <c:pt idx="760">
                  <c:v>41645</c:v>
                </c:pt>
                <c:pt idx="761">
                  <c:v>41642</c:v>
                </c:pt>
                <c:pt idx="762">
                  <c:v>41641</c:v>
                </c:pt>
                <c:pt idx="763">
                  <c:v>41640</c:v>
                </c:pt>
                <c:pt idx="764">
                  <c:v>41639</c:v>
                </c:pt>
                <c:pt idx="765">
                  <c:v>41638</c:v>
                </c:pt>
                <c:pt idx="766">
                  <c:v>41635</c:v>
                </c:pt>
                <c:pt idx="767">
                  <c:v>41634</c:v>
                </c:pt>
                <c:pt idx="768">
                  <c:v>41633</c:v>
                </c:pt>
                <c:pt idx="769">
                  <c:v>41632</c:v>
                </c:pt>
                <c:pt idx="770">
                  <c:v>41631</c:v>
                </c:pt>
                <c:pt idx="771">
                  <c:v>41628</c:v>
                </c:pt>
                <c:pt idx="772">
                  <c:v>41627</c:v>
                </c:pt>
                <c:pt idx="773">
                  <c:v>41626</c:v>
                </c:pt>
                <c:pt idx="774">
                  <c:v>41625</c:v>
                </c:pt>
                <c:pt idx="775">
                  <c:v>41624</c:v>
                </c:pt>
                <c:pt idx="776">
                  <c:v>41621</c:v>
                </c:pt>
                <c:pt idx="777">
                  <c:v>41620</c:v>
                </c:pt>
                <c:pt idx="778">
                  <c:v>41619</c:v>
                </c:pt>
                <c:pt idx="779">
                  <c:v>41618</c:v>
                </c:pt>
                <c:pt idx="780">
                  <c:v>41617</c:v>
                </c:pt>
                <c:pt idx="781">
                  <c:v>41614</c:v>
                </c:pt>
                <c:pt idx="782">
                  <c:v>41613</c:v>
                </c:pt>
                <c:pt idx="783">
                  <c:v>41612</c:v>
                </c:pt>
                <c:pt idx="784">
                  <c:v>41611</c:v>
                </c:pt>
                <c:pt idx="785">
                  <c:v>41610</c:v>
                </c:pt>
                <c:pt idx="786">
                  <c:v>41607</c:v>
                </c:pt>
                <c:pt idx="787">
                  <c:v>41606</c:v>
                </c:pt>
                <c:pt idx="788">
                  <c:v>41605</c:v>
                </c:pt>
                <c:pt idx="789">
                  <c:v>41604</c:v>
                </c:pt>
                <c:pt idx="790">
                  <c:v>41603</c:v>
                </c:pt>
                <c:pt idx="791">
                  <c:v>41600</c:v>
                </c:pt>
                <c:pt idx="792">
                  <c:v>41599</c:v>
                </c:pt>
                <c:pt idx="793">
                  <c:v>41598</c:v>
                </c:pt>
                <c:pt idx="794">
                  <c:v>41597</c:v>
                </c:pt>
                <c:pt idx="795">
                  <c:v>41596</c:v>
                </c:pt>
                <c:pt idx="796">
                  <c:v>41593</c:v>
                </c:pt>
                <c:pt idx="797">
                  <c:v>41592</c:v>
                </c:pt>
                <c:pt idx="798">
                  <c:v>41591</c:v>
                </c:pt>
                <c:pt idx="799">
                  <c:v>41590</c:v>
                </c:pt>
                <c:pt idx="800">
                  <c:v>41589</c:v>
                </c:pt>
                <c:pt idx="801">
                  <c:v>41586</c:v>
                </c:pt>
                <c:pt idx="802">
                  <c:v>41585</c:v>
                </c:pt>
                <c:pt idx="803">
                  <c:v>41584</c:v>
                </c:pt>
                <c:pt idx="804">
                  <c:v>41583</c:v>
                </c:pt>
                <c:pt idx="805">
                  <c:v>41582</c:v>
                </c:pt>
                <c:pt idx="806">
                  <c:v>41579</c:v>
                </c:pt>
                <c:pt idx="807">
                  <c:v>41578</c:v>
                </c:pt>
                <c:pt idx="808">
                  <c:v>41577</c:v>
                </c:pt>
                <c:pt idx="809">
                  <c:v>41576</c:v>
                </c:pt>
                <c:pt idx="810">
                  <c:v>41575</c:v>
                </c:pt>
                <c:pt idx="811">
                  <c:v>41572</c:v>
                </c:pt>
                <c:pt idx="812">
                  <c:v>41571</c:v>
                </c:pt>
                <c:pt idx="813">
                  <c:v>41570</c:v>
                </c:pt>
                <c:pt idx="814">
                  <c:v>41569</c:v>
                </c:pt>
                <c:pt idx="815">
                  <c:v>41568</c:v>
                </c:pt>
                <c:pt idx="816">
                  <c:v>41565</c:v>
                </c:pt>
                <c:pt idx="817">
                  <c:v>41564</c:v>
                </c:pt>
                <c:pt idx="818">
                  <c:v>41563</c:v>
                </c:pt>
                <c:pt idx="819">
                  <c:v>41562</c:v>
                </c:pt>
                <c:pt idx="820">
                  <c:v>41561</c:v>
                </c:pt>
                <c:pt idx="821">
                  <c:v>41558</c:v>
                </c:pt>
                <c:pt idx="822">
                  <c:v>41557</c:v>
                </c:pt>
                <c:pt idx="823">
                  <c:v>41556</c:v>
                </c:pt>
                <c:pt idx="824">
                  <c:v>41555</c:v>
                </c:pt>
                <c:pt idx="825">
                  <c:v>41554</c:v>
                </c:pt>
                <c:pt idx="826">
                  <c:v>41551</c:v>
                </c:pt>
                <c:pt idx="827">
                  <c:v>41550</c:v>
                </c:pt>
                <c:pt idx="828">
                  <c:v>41549</c:v>
                </c:pt>
                <c:pt idx="829">
                  <c:v>41548</c:v>
                </c:pt>
                <c:pt idx="830">
                  <c:v>41547</c:v>
                </c:pt>
                <c:pt idx="831">
                  <c:v>41544</c:v>
                </c:pt>
                <c:pt idx="832">
                  <c:v>41543</c:v>
                </c:pt>
                <c:pt idx="833">
                  <c:v>41542</c:v>
                </c:pt>
                <c:pt idx="834">
                  <c:v>41541</c:v>
                </c:pt>
                <c:pt idx="835">
                  <c:v>41540</c:v>
                </c:pt>
                <c:pt idx="836">
                  <c:v>41537</c:v>
                </c:pt>
                <c:pt idx="837">
                  <c:v>41536</c:v>
                </c:pt>
                <c:pt idx="838">
                  <c:v>41535</c:v>
                </c:pt>
                <c:pt idx="839">
                  <c:v>41534</c:v>
                </c:pt>
                <c:pt idx="840">
                  <c:v>41533</c:v>
                </c:pt>
                <c:pt idx="841">
                  <c:v>41530</c:v>
                </c:pt>
                <c:pt idx="842">
                  <c:v>41529</c:v>
                </c:pt>
                <c:pt idx="843">
                  <c:v>41528</c:v>
                </c:pt>
                <c:pt idx="844">
                  <c:v>41527</c:v>
                </c:pt>
                <c:pt idx="845">
                  <c:v>41526</c:v>
                </c:pt>
                <c:pt idx="846">
                  <c:v>41523</c:v>
                </c:pt>
                <c:pt idx="847">
                  <c:v>41522</c:v>
                </c:pt>
                <c:pt idx="848">
                  <c:v>41521</c:v>
                </c:pt>
                <c:pt idx="849">
                  <c:v>41520</c:v>
                </c:pt>
                <c:pt idx="850">
                  <c:v>41519</c:v>
                </c:pt>
                <c:pt idx="851">
                  <c:v>41516</c:v>
                </c:pt>
                <c:pt idx="852">
                  <c:v>41515</c:v>
                </c:pt>
                <c:pt idx="853">
                  <c:v>41514</c:v>
                </c:pt>
                <c:pt idx="854">
                  <c:v>41513</c:v>
                </c:pt>
                <c:pt idx="855">
                  <c:v>41512</c:v>
                </c:pt>
                <c:pt idx="856">
                  <c:v>41509</c:v>
                </c:pt>
                <c:pt idx="857">
                  <c:v>41508</c:v>
                </c:pt>
                <c:pt idx="858">
                  <c:v>41507</c:v>
                </c:pt>
                <c:pt idx="859">
                  <c:v>41506</c:v>
                </c:pt>
                <c:pt idx="860">
                  <c:v>41505</c:v>
                </c:pt>
                <c:pt idx="861">
                  <c:v>41502</c:v>
                </c:pt>
                <c:pt idx="862">
                  <c:v>41501</c:v>
                </c:pt>
                <c:pt idx="863">
                  <c:v>41500</c:v>
                </c:pt>
                <c:pt idx="864">
                  <c:v>41499</c:v>
                </c:pt>
                <c:pt idx="865">
                  <c:v>41498</c:v>
                </c:pt>
                <c:pt idx="866">
                  <c:v>41495</c:v>
                </c:pt>
                <c:pt idx="867">
                  <c:v>41494</c:v>
                </c:pt>
                <c:pt idx="868">
                  <c:v>41493</c:v>
                </c:pt>
                <c:pt idx="869">
                  <c:v>41492</c:v>
                </c:pt>
                <c:pt idx="870">
                  <c:v>41491</c:v>
                </c:pt>
                <c:pt idx="871">
                  <c:v>41488</c:v>
                </c:pt>
                <c:pt idx="872">
                  <c:v>41487</c:v>
                </c:pt>
                <c:pt idx="873">
                  <c:v>41486</c:v>
                </c:pt>
                <c:pt idx="874">
                  <c:v>41485</c:v>
                </c:pt>
                <c:pt idx="875">
                  <c:v>41484</c:v>
                </c:pt>
                <c:pt idx="876">
                  <c:v>41481</c:v>
                </c:pt>
                <c:pt idx="877">
                  <c:v>41480</c:v>
                </c:pt>
                <c:pt idx="878">
                  <c:v>41479</c:v>
                </c:pt>
                <c:pt idx="879">
                  <c:v>41478</c:v>
                </c:pt>
                <c:pt idx="880">
                  <c:v>41477</c:v>
                </c:pt>
                <c:pt idx="881">
                  <c:v>41474</c:v>
                </c:pt>
                <c:pt idx="882">
                  <c:v>41473</c:v>
                </c:pt>
                <c:pt idx="883">
                  <c:v>41472</c:v>
                </c:pt>
                <c:pt idx="884">
                  <c:v>41471</c:v>
                </c:pt>
                <c:pt idx="885">
                  <c:v>41470</c:v>
                </c:pt>
                <c:pt idx="886">
                  <c:v>41467</c:v>
                </c:pt>
                <c:pt idx="887">
                  <c:v>41466</c:v>
                </c:pt>
                <c:pt idx="888">
                  <c:v>41465</c:v>
                </c:pt>
                <c:pt idx="889">
                  <c:v>41464</c:v>
                </c:pt>
                <c:pt idx="890">
                  <c:v>41463</c:v>
                </c:pt>
                <c:pt idx="891">
                  <c:v>41460</c:v>
                </c:pt>
                <c:pt idx="892">
                  <c:v>41459</c:v>
                </c:pt>
                <c:pt idx="893">
                  <c:v>41458</c:v>
                </c:pt>
                <c:pt idx="894">
                  <c:v>41457</c:v>
                </c:pt>
                <c:pt idx="895">
                  <c:v>41456</c:v>
                </c:pt>
                <c:pt idx="896">
                  <c:v>41453</c:v>
                </c:pt>
                <c:pt idx="897">
                  <c:v>41452</c:v>
                </c:pt>
                <c:pt idx="898">
                  <c:v>41451</c:v>
                </c:pt>
                <c:pt idx="899">
                  <c:v>41450</c:v>
                </c:pt>
                <c:pt idx="900">
                  <c:v>41449</c:v>
                </c:pt>
                <c:pt idx="901">
                  <c:v>41446</c:v>
                </c:pt>
                <c:pt idx="902">
                  <c:v>41445</c:v>
                </c:pt>
                <c:pt idx="903">
                  <c:v>41444</c:v>
                </c:pt>
                <c:pt idx="904">
                  <c:v>41443</c:v>
                </c:pt>
                <c:pt idx="905">
                  <c:v>41442</c:v>
                </c:pt>
                <c:pt idx="906">
                  <c:v>41439</c:v>
                </c:pt>
                <c:pt idx="907">
                  <c:v>41438</c:v>
                </c:pt>
                <c:pt idx="908">
                  <c:v>41437</c:v>
                </c:pt>
                <c:pt idx="909">
                  <c:v>41436</c:v>
                </c:pt>
                <c:pt idx="910">
                  <c:v>41435</c:v>
                </c:pt>
                <c:pt idx="911">
                  <c:v>41432</c:v>
                </c:pt>
                <c:pt idx="912">
                  <c:v>41431</c:v>
                </c:pt>
                <c:pt idx="913">
                  <c:v>41430</c:v>
                </c:pt>
                <c:pt idx="914">
                  <c:v>41429</c:v>
                </c:pt>
                <c:pt idx="915">
                  <c:v>41428</c:v>
                </c:pt>
                <c:pt idx="916">
                  <c:v>41425</c:v>
                </c:pt>
                <c:pt idx="917">
                  <c:v>41424</c:v>
                </c:pt>
                <c:pt idx="918">
                  <c:v>41423</c:v>
                </c:pt>
                <c:pt idx="919">
                  <c:v>41422</c:v>
                </c:pt>
                <c:pt idx="920">
                  <c:v>41421</c:v>
                </c:pt>
                <c:pt idx="921">
                  <c:v>41418</c:v>
                </c:pt>
                <c:pt idx="922">
                  <c:v>41417</c:v>
                </c:pt>
                <c:pt idx="923">
                  <c:v>41416</c:v>
                </c:pt>
                <c:pt idx="924">
                  <c:v>41415</c:v>
                </c:pt>
                <c:pt idx="925">
                  <c:v>41414</c:v>
                </c:pt>
                <c:pt idx="926">
                  <c:v>41411</c:v>
                </c:pt>
                <c:pt idx="927">
                  <c:v>41410</c:v>
                </c:pt>
                <c:pt idx="928">
                  <c:v>41409</c:v>
                </c:pt>
                <c:pt idx="929">
                  <c:v>41408</c:v>
                </c:pt>
                <c:pt idx="930">
                  <c:v>41407</c:v>
                </c:pt>
                <c:pt idx="931">
                  <c:v>41404</c:v>
                </c:pt>
                <c:pt idx="932">
                  <c:v>41403</c:v>
                </c:pt>
                <c:pt idx="933">
                  <c:v>41402</c:v>
                </c:pt>
                <c:pt idx="934">
                  <c:v>41401</c:v>
                </c:pt>
                <c:pt idx="935">
                  <c:v>41400</c:v>
                </c:pt>
                <c:pt idx="936">
                  <c:v>41397</c:v>
                </c:pt>
                <c:pt idx="937">
                  <c:v>41396</c:v>
                </c:pt>
                <c:pt idx="938">
                  <c:v>41395</c:v>
                </c:pt>
                <c:pt idx="939">
                  <c:v>41394</c:v>
                </c:pt>
                <c:pt idx="940">
                  <c:v>41393</c:v>
                </c:pt>
                <c:pt idx="941">
                  <c:v>41390</c:v>
                </c:pt>
                <c:pt idx="942">
                  <c:v>41389</c:v>
                </c:pt>
                <c:pt idx="943">
                  <c:v>41388</c:v>
                </c:pt>
                <c:pt idx="944">
                  <c:v>41387</c:v>
                </c:pt>
                <c:pt idx="945">
                  <c:v>41386</c:v>
                </c:pt>
                <c:pt idx="946">
                  <c:v>41383</c:v>
                </c:pt>
                <c:pt idx="947">
                  <c:v>41382</c:v>
                </c:pt>
                <c:pt idx="948">
                  <c:v>41381</c:v>
                </c:pt>
                <c:pt idx="949">
                  <c:v>41380</c:v>
                </c:pt>
                <c:pt idx="950">
                  <c:v>41379</c:v>
                </c:pt>
                <c:pt idx="951">
                  <c:v>41376</c:v>
                </c:pt>
                <c:pt idx="952">
                  <c:v>41375</c:v>
                </c:pt>
                <c:pt idx="953">
                  <c:v>41374</c:v>
                </c:pt>
                <c:pt idx="954">
                  <c:v>41373</c:v>
                </c:pt>
                <c:pt idx="955">
                  <c:v>41372</c:v>
                </c:pt>
                <c:pt idx="956">
                  <c:v>41369</c:v>
                </c:pt>
                <c:pt idx="957">
                  <c:v>41368</c:v>
                </c:pt>
                <c:pt idx="958">
                  <c:v>41367</c:v>
                </c:pt>
                <c:pt idx="959">
                  <c:v>41366</c:v>
                </c:pt>
                <c:pt idx="960">
                  <c:v>41365</c:v>
                </c:pt>
                <c:pt idx="961">
                  <c:v>41362</c:v>
                </c:pt>
                <c:pt idx="962">
                  <c:v>41361</c:v>
                </c:pt>
                <c:pt idx="963">
                  <c:v>41360</c:v>
                </c:pt>
                <c:pt idx="964">
                  <c:v>41359</c:v>
                </c:pt>
                <c:pt idx="965">
                  <c:v>41358</c:v>
                </c:pt>
                <c:pt idx="966">
                  <c:v>41355</c:v>
                </c:pt>
                <c:pt idx="967">
                  <c:v>41354</c:v>
                </c:pt>
                <c:pt idx="968">
                  <c:v>41353</c:v>
                </c:pt>
                <c:pt idx="969">
                  <c:v>41352</c:v>
                </c:pt>
                <c:pt idx="970">
                  <c:v>41351</c:v>
                </c:pt>
                <c:pt idx="971">
                  <c:v>41348</c:v>
                </c:pt>
                <c:pt idx="972">
                  <c:v>41347</c:v>
                </c:pt>
                <c:pt idx="973">
                  <c:v>41346</c:v>
                </c:pt>
                <c:pt idx="974">
                  <c:v>41345</c:v>
                </c:pt>
                <c:pt idx="975">
                  <c:v>41344</c:v>
                </c:pt>
                <c:pt idx="976">
                  <c:v>41341</c:v>
                </c:pt>
                <c:pt idx="977">
                  <c:v>41340</c:v>
                </c:pt>
                <c:pt idx="978">
                  <c:v>41339</c:v>
                </c:pt>
                <c:pt idx="979">
                  <c:v>41338</c:v>
                </c:pt>
                <c:pt idx="980">
                  <c:v>41337</c:v>
                </c:pt>
                <c:pt idx="981">
                  <c:v>41334</c:v>
                </c:pt>
                <c:pt idx="982">
                  <c:v>41333</c:v>
                </c:pt>
                <c:pt idx="983">
                  <c:v>41332</c:v>
                </c:pt>
                <c:pt idx="984">
                  <c:v>41331</c:v>
                </c:pt>
                <c:pt idx="985">
                  <c:v>41330</c:v>
                </c:pt>
                <c:pt idx="986">
                  <c:v>41327</c:v>
                </c:pt>
                <c:pt idx="987">
                  <c:v>41326</c:v>
                </c:pt>
                <c:pt idx="988">
                  <c:v>41325</c:v>
                </c:pt>
                <c:pt idx="989">
                  <c:v>41324</c:v>
                </c:pt>
                <c:pt idx="990">
                  <c:v>41323</c:v>
                </c:pt>
                <c:pt idx="991">
                  <c:v>41320</c:v>
                </c:pt>
                <c:pt idx="992">
                  <c:v>41319</c:v>
                </c:pt>
                <c:pt idx="993">
                  <c:v>41318</c:v>
                </c:pt>
                <c:pt idx="994">
                  <c:v>41317</c:v>
                </c:pt>
                <c:pt idx="995">
                  <c:v>41316</c:v>
                </c:pt>
                <c:pt idx="996">
                  <c:v>41313</c:v>
                </c:pt>
                <c:pt idx="997">
                  <c:v>41312</c:v>
                </c:pt>
                <c:pt idx="998">
                  <c:v>41311</c:v>
                </c:pt>
                <c:pt idx="999">
                  <c:v>41310</c:v>
                </c:pt>
                <c:pt idx="1000">
                  <c:v>41309</c:v>
                </c:pt>
                <c:pt idx="1001">
                  <c:v>41306</c:v>
                </c:pt>
                <c:pt idx="1002">
                  <c:v>41305</c:v>
                </c:pt>
                <c:pt idx="1003">
                  <c:v>41304</c:v>
                </c:pt>
                <c:pt idx="1004">
                  <c:v>41303</c:v>
                </c:pt>
                <c:pt idx="1005">
                  <c:v>41302</c:v>
                </c:pt>
                <c:pt idx="1006">
                  <c:v>41299</c:v>
                </c:pt>
                <c:pt idx="1007">
                  <c:v>41298</c:v>
                </c:pt>
                <c:pt idx="1008">
                  <c:v>41297</c:v>
                </c:pt>
                <c:pt idx="1009">
                  <c:v>41296</c:v>
                </c:pt>
                <c:pt idx="1010">
                  <c:v>41295</c:v>
                </c:pt>
                <c:pt idx="1011">
                  <c:v>41292</c:v>
                </c:pt>
                <c:pt idx="1012">
                  <c:v>41291</c:v>
                </c:pt>
                <c:pt idx="1013">
                  <c:v>41290</c:v>
                </c:pt>
                <c:pt idx="1014">
                  <c:v>41289</c:v>
                </c:pt>
                <c:pt idx="1015">
                  <c:v>41288</c:v>
                </c:pt>
                <c:pt idx="1016">
                  <c:v>41285</c:v>
                </c:pt>
                <c:pt idx="1017">
                  <c:v>41284</c:v>
                </c:pt>
                <c:pt idx="1018">
                  <c:v>41283</c:v>
                </c:pt>
                <c:pt idx="1019">
                  <c:v>41282</c:v>
                </c:pt>
                <c:pt idx="1020">
                  <c:v>41281</c:v>
                </c:pt>
                <c:pt idx="1021">
                  <c:v>41278</c:v>
                </c:pt>
                <c:pt idx="1022">
                  <c:v>41277</c:v>
                </c:pt>
                <c:pt idx="1023">
                  <c:v>41276</c:v>
                </c:pt>
                <c:pt idx="1024">
                  <c:v>41275</c:v>
                </c:pt>
                <c:pt idx="1025">
                  <c:v>41274</c:v>
                </c:pt>
                <c:pt idx="1026">
                  <c:v>41271</c:v>
                </c:pt>
                <c:pt idx="1027">
                  <c:v>41270</c:v>
                </c:pt>
                <c:pt idx="1028">
                  <c:v>41269</c:v>
                </c:pt>
                <c:pt idx="1029">
                  <c:v>41268</c:v>
                </c:pt>
                <c:pt idx="1030">
                  <c:v>41267</c:v>
                </c:pt>
                <c:pt idx="1031">
                  <c:v>41264</c:v>
                </c:pt>
                <c:pt idx="1032">
                  <c:v>41263</c:v>
                </c:pt>
                <c:pt idx="1033">
                  <c:v>41262</c:v>
                </c:pt>
                <c:pt idx="1034">
                  <c:v>41261</c:v>
                </c:pt>
                <c:pt idx="1035">
                  <c:v>41260</c:v>
                </c:pt>
                <c:pt idx="1036">
                  <c:v>41257</c:v>
                </c:pt>
                <c:pt idx="1037">
                  <c:v>41256</c:v>
                </c:pt>
                <c:pt idx="1038">
                  <c:v>41255</c:v>
                </c:pt>
                <c:pt idx="1039">
                  <c:v>41254</c:v>
                </c:pt>
                <c:pt idx="1040">
                  <c:v>41253</c:v>
                </c:pt>
                <c:pt idx="1041">
                  <c:v>41250</c:v>
                </c:pt>
                <c:pt idx="1042">
                  <c:v>41249</c:v>
                </c:pt>
                <c:pt idx="1043">
                  <c:v>41248</c:v>
                </c:pt>
                <c:pt idx="1044">
                  <c:v>41247</c:v>
                </c:pt>
                <c:pt idx="1045">
                  <c:v>41246</c:v>
                </c:pt>
                <c:pt idx="1046">
                  <c:v>41243</c:v>
                </c:pt>
                <c:pt idx="1047">
                  <c:v>41242</c:v>
                </c:pt>
                <c:pt idx="1048">
                  <c:v>41241</c:v>
                </c:pt>
                <c:pt idx="1049">
                  <c:v>41240</c:v>
                </c:pt>
                <c:pt idx="1050">
                  <c:v>41239</c:v>
                </c:pt>
                <c:pt idx="1051">
                  <c:v>41236</c:v>
                </c:pt>
                <c:pt idx="1052">
                  <c:v>41235</c:v>
                </c:pt>
                <c:pt idx="1053">
                  <c:v>41234</c:v>
                </c:pt>
                <c:pt idx="1054">
                  <c:v>41233</c:v>
                </c:pt>
                <c:pt idx="1055">
                  <c:v>41232</c:v>
                </c:pt>
                <c:pt idx="1056">
                  <c:v>41229</c:v>
                </c:pt>
                <c:pt idx="1057">
                  <c:v>41228</c:v>
                </c:pt>
                <c:pt idx="1058">
                  <c:v>41227</c:v>
                </c:pt>
                <c:pt idx="1059">
                  <c:v>41226</c:v>
                </c:pt>
                <c:pt idx="1060">
                  <c:v>41225</c:v>
                </c:pt>
                <c:pt idx="1061">
                  <c:v>41222</c:v>
                </c:pt>
                <c:pt idx="1062">
                  <c:v>41221</c:v>
                </c:pt>
                <c:pt idx="1063">
                  <c:v>41220</c:v>
                </c:pt>
                <c:pt idx="1064">
                  <c:v>41219</c:v>
                </c:pt>
                <c:pt idx="1065">
                  <c:v>41218</c:v>
                </c:pt>
                <c:pt idx="1066">
                  <c:v>41215</c:v>
                </c:pt>
                <c:pt idx="1067">
                  <c:v>41214</c:v>
                </c:pt>
                <c:pt idx="1068">
                  <c:v>41213</c:v>
                </c:pt>
                <c:pt idx="1069">
                  <c:v>41212</c:v>
                </c:pt>
                <c:pt idx="1070">
                  <c:v>41211</c:v>
                </c:pt>
                <c:pt idx="1071">
                  <c:v>41208</c:v>
                </c:pt>
                <c:pt idx="1072">
                  <c:v>41207</c:v>
                </c:pt>
                <c:pt idx="1073">
                  <c:v>41206</c:v>
                </c:pt>
                <c:pt idx="1074">
                  <c:v>41205</c:v>
                </c:pt>
                <c:pt idx="1075">
                  <c:v>41204</c:v>
                </c:pt>
                <c:pt idx="1076">
                  <c:v>41201</c:v>
                </c:pt>
                <c:pt idx="1077">
                  <c:v>41200</c:v>
                </c:pt>
                <c:pt idx="1078">
                  <c:v>41199</c:v>
                </c:pt>
                <c:pt idx="1079">
                  <c:v>41198</c:v>
                </c:pt>
                <c:pt idx="1080">
                  <c:v>41197</c:v>
                </c:pt>
                <c:pt idx="1081">
                  <c:v>41194</c:v>
                </c:pt>
                <c:pt idx="1082">
                  <c:v>41193</c:v>
                </c:pt>
                <c:pt idx="1083">
                  <c:v>41192</c:v>
                </c:pt>
                <c:pt idx="1084">
                  <c:v>41191</c:v>
                </c:pt>
                <c:pt idx="1085">
                  <c:v>41190</c:v>
                </c:pt>
                <c:pt idx="1086">
                  <c:v>41187</c:v>
                </c:pt>
                <c:pt idx="1087">
                  <c:v>41186</c:v>
                </c:pt>
                <c:pt idx="1088">
                  <c:v>41185</c:v>
                </c:pt>
                <c:pt idx="1089">
                  <c:v>41184</c:v>
                </c:pt>
                <c:pt idx="1090">
                  <c:v>41183</c:v>
                </c:pt>
                <c:pt idx="1091">
                  <c:v>41180</c:v>
                </c:pt>
                <c:pt idx="1092">
                  <c:v>41179</c:v>
                </c:pt>
                <c:pt idx="1093">
                  <c:v>41178</c:v>
                </c:pt>
                <c:pt idx="1094">
                  <c:v>41177</c:v>
                </c:pt>
                <c:pt idx="1095">
                  <c:v>41176</c:v>
                </c:pt>
                <c:pt idx="1096">
                  <c:v>41173</c:v>
                </c:pt>
                <c:pt idx="1097">
                  <c:v>41172</c:v>
                </c:pt>
                <c:pt idx="1098">
                  <c:v>41171</c:v>
                </c:pt>
                <c:pt idx="1099">
                  <c:v>41170</c:v>
                </c:pt>
                <c:pt idx="1100">
                  <c:v>41169</c:v>
                </c:pt>
                <c:pt idx="1101">
                  <c:v>41166</c:v>
                </c:pt>
                <c:pt idx="1102">
                  <c:v>41165</c:v>
                </c:pt>
                <c:pt idx="1103">
                  <c:v>41164</c:v>
                </c:pt>
                <c:pt idx="1104">
                  <c:v>41163</c:v>
                </c:pt>
                <c:pt idx="1105">
                  <c:v>41162</c:v>
                </c:pt>
                <c:pt idx="1106">
                  <c:v>41159</c:v>
                </c:pt>
                <c:pt idx="1107">
                  <c:v>41158</c:v>
                </c:pt>
                <c:pt idx="1108">
                  <c:v>41157</c:v>
                </c:pt>
                <c:pt idx="1109">
                  <c:v>41156</c:v>
                </c:pt>
                <c:pt idx="1110">
                  <c:v>41155</c:v>
                </c:pt>
                <c:pt idx="1111">
                  <c:v>41152</c:v>
                </c:pt>
                <c:pt idx="1112">
                  <c:v>41151</c:v>
                </c:pt>
                <c:pt idx="1113">
                  <c:v>41150</c:v>
                </c:pt>
                <c:pt idx="1114">
                  <c:v>41149</c:v>
                </c:pt>
                <c:pt idx="1115">
                  <c:v>41148</c:v>
                </c:pt>
                <c:pt idx="1116">
                  <c:v>41145</c:v>
                </c:pt>
                <c:pt idx="1117">
                  <c:v>41144</c:v>
                </c:pt>
                <c:pt idx="1118">
                  <c:v>41143</c:v>
                </c:pt>
                <c:pt idx="1119">
                  <c:v>41142</c:v>
                </c:pt>
                <c:pt idx="1120">
                  <c:v>41141</c:v>
                </c:pt>
                <c:pt idx="1121">
                  <c:v>41138</c:v>
                </c:pt>
                <c:pt idx="1122">
                  <c:v>41137</c:v>
                </c:pt>
                <c:pt idx="1123">
                  <c:v>41136</c:v>
                </c:pt>
                <c:pt idx="1124">
                  <c:v>41135</c:v>
                </c:pt>
                <c:pt idx="1125">
                  <c:v>41134</c:v>
                </c:pt>
                <c:pt idx="1126">
                  <c:v>41131</c:v>
                </c:pt>
                <c:pt idx="1127">
                  <c:v>41130</c:v>
                </c:pt>
                <c:pt idx="1128">
                  <c:v>41129</c:v>
                </c:pt>
                <c:pt idx="1129">
                  <c:v>41128</c:v>
                </c:pt>
                <c:pt idx="1130">
                  <c:v>41127</c:v>
                </c:pt>
                <c:pt idx="1131">
                  <c:v>41124</c:v>
                </c:pt>
                <c:pt idx="1132">
                  <c:v>41123</c:v>
                </c:pt>
                <c:pt idx="1133">
                  <c:v>41122</c:v>
                </c:pt>
                <c:pt idx="1134">
                  <c:v>41121</c:v>
                </c:pt>
                <c:pt idx="1135">
                  <c:v>41120</c:v>
                </c:pt>
                <c:pt idx="1136">
                  <c:v>41117</c:v>
                </c:pt>
                <c:pt idx="1137">
                  <c:v>41116</c:v>
                </c:pt>
                <c:pt idx="1138">
                  <c:v>41115</c:v>
                </c:pt>
                <c:pt idx="1139">
                  <c:v>41114</c:v>
                </c:pt>
                <c:pt idx="1140">
                  <c:v>41113</c:v>
                </c:pt>
                <c:pt idx="1141">
                  <c:v>41110</c:v>
                </c:pt>
                <c:pt idx="1142">
                  <c:v>41109</c:v>
                </c:pt>
                <c:pt idx="1143">
                  <c:v>41108</c:v>
                </c:pt>
                <c:pt idx="1144">
                  <c:v>41107</c:v>
                </c:pt>
                <c:pt idx="1145">
                  <c:v>41106</c:v>
                </c:pt>
                <c:pt idx="1146">
                  <c:v>41103</c:v>
                </c:pt>
                <c:pt idx="1147">
                  <c:v>41102</c:v>
                </c:pt>
                <c:pt idx="1148">
                  <c:v>41101</c:v>
                </c:pt>
                <c:pt idx="1149">
                  <c:v>41100</c:v>
                </c:pt>
                <c:pt idx="1150">
                  <c:v>41099</c:v>
                </c:pt>
                <c:pt idx="1151">
                  <c:v>41096</c:v>
                </c:pt>
                <c:pt idx="1152">
                  <c:v>41095</c:v>
                </c:pt>
                <c:pt idx="1153">
                  <c:v>41094</c:v>
                </c:pt>
                <c:pt idx="1154">
                  <c:v>41093</c:v>
                </c:pt>
                <c:pt idx="1155">
                  <c:v>41092</c:v>
                </c:pt>
                <c:pt idx="1156">
                  <c:v>41089</c:v>
                </c:pt>
                <c:pt idx="1157">
                  <c:v>41088</c:v>
                </c:pt>
                <c:pt idx="1158">
                  <c:v>41087</c:v>
                </c:pt>
                <c:pt idx="1159">
                  <c:v>41086</c:v>
                </c:pt>
                <c:pt idx="1160">
                  <c:v>41085</c:v>
                </c:pt>
                <c:pt idx="1161">
                  <c:v>41082</c:v>
                </c:pt>
                <c:pt idx="1162">
                  <c:v>41081</c:v>
                </c:pt>
                <c:pt idx="1163">
                  <c:v>41080</c:v>
                </c:pt>
                <c:pt idx="1164">
                  <c:v>41079</c:v>
                </c:pt>
                <c:pt idx="1165">
                  <c:v>41078</c:v>
                </c:pt>
                <c:pt idx="1166">
                  <c:v>41075</c:v>
                </c:pt>
                <c:pt idx="1167">
                  <c:v>41074</c:v>
                </c:pt>
                <c:pt idx="1168">
                  <c:v>41073</c:v>
                </c:pt>
                <c:pt idx="1169">
                  <c:v>41072</c:v>
                </c:pt>
                <c:pt idx="1170">
                  <c:v>41071</c:v>
                </c:pt>
                <c:pt idx="1171">
                  <c:v>41068</c:v>
                </c:pt>
                <c:pt idx="1172">
                  <c:v>41067</c:v>
                </c:pt>
                <c:pt idx="1173">
                  <c:v>41066</c:v>
                </c:pt>
                <c:pt idx="1174">
                  <c:v>41065</c:v>
                </c:pt>
                <c:pt idx="1175">
                  <c:v>41064</c:v>
                </c:pt>
                <c:pt idx="1176">
                  <c:v>41061</c:v>
                </c:pt>
                <c:pt idx="1177">
                  <c:v>41060</c:v>
                </c:pt>
                <c:pt idx="1178">
                  <c:v>41059</c:v>
                </c:pt>
                <c:pt idx="1179">
                  <c:v>41058</c:v>
                </c:pt>
                <c:pt idx="1180">
                  <c:v>41057</c:v>
                </c:pt>
                <c:pt idx="1181">
                  <c:v>41054</c:v>
                </c:pt>
                <c:pt idx="1182">
                  <c:v>41053</c:v>
                </c:pt>
                <c:pt idx="1183">
                  <c:v>41052</c:v>
                </c:pt>
                <c:pt idx="1184">
                  <c:v>41051</c:v>
                </c:pt>
                <c:pt idx="1185">
                  <c:v>41050</c:v>
                </c:pt>
                <c:pt idx="1186">
                  <c:v>41047</c:v>
                </c:pt>
                <c:pt idx="1187">
                  <c:v>41046</c:v>
                </c:pt>
                <c:pt idx="1188">
                  <c:v>41045</c:v>
                </c:pt>
                <c:pt idx="1189">
                  <c:v>41044</c:v>
                </c:pt>
                <c:pt idx="1190">
                  <c:v>41043</c:v>
                </c:pt>
                <c:pt idx="1191">
                  <c:v>41040</c:v>
                </c:pt>
                <c:pt idx="1192">
                  <c:v>41039</c:v>
                </c:pt>
                <c:pt idx="1193">
                  <c:v>41038</c:v>
                </c:pt>
                <c:pt idx="1194">
                  <c:v>41037</c:v>
                </c:pt>
                <c:pt idx="1195">
                  <c:v>41036</c:v>
                </c:pt>
                <c:pt idx="1196">
                  <c:v>41033</c:v>
                </c:pt>
                <c:pt idx="1197">
                  <c:v>41032</c:v>
                </c:pt>
                <c:pt idx="1198">
                  <c:v>41031</c:v>
                </c:pt>
                <c:pt idx="1199">
                  <c:v>41030</c:v>
                </c:pt>
                <c:pt idx="1200">
                  <c:v>41029</c:v>
                </c:pt>
                <c:pt idx="1201">
                  <c:v>41026</c:v>
                </c:pt>
                <c:pt idx="1202">
                  <c:v>41025</c:v>
                </c:pt>
                <c:pt idx="1203">
                  <c:v>41024</c:v>
                </c:pt>
                <c:pt idx="1204">
                  <c:v>41023</c:v>
                </c:pt>
                <c:pt idx="1205">
                  <c:v>41022</c:v>
                </c:pt>
                <c:pt idx="1206">
                  <c:v>41019</c:v>
                </c:pt>
                <c:pt idx="1207">
                  <c:v>41018</c:v>
                </c:pt>
                <c:pt idx="1208">
                  <c:v>41017</c:v>
                </c:pt>
                <c:pt idx="1209">
                  <c:v>41016</c:v>
                </c:pt>
                <c:pt idx="1210">
                  <c:v>41015</c:v>
                </c:pt>
                <c:pt idx="1211">
                  <c:v>41012</c:v>
                </c:pt>
                <c:pt idx="1212">
                  <c:v>41011</c:v>
                </c:pt>
                <c:pt idx="1213">
                  <c:v>41010</c:v>
                </c:pt>
                <c:pt idx="1214">
                  <c:v>41009</c:v>
                </c:pt>
                <c:pt idx="1215">
                  <c:v>41008</c:v>
                </c:pt>
                <c:pt idx="1216">
                  <c:v>41005</c:v>
                </c:pt>
                <c:pt idx="1217">
                  <c:v>41004</c:v>
                </c:pt>
                <c:pt idx="1218">
                  <c:v>41003</c:v>
                </c:pt>
                <c:pt idx="1219">
                  <c:v>41002</c:v>
                </c:pt>
                <c:pt idx="1220">
                  <c:v>41001</c:v>
                </c:pt>
                <c:pt idx="1221">
                  <c:v>40998</c:v>
                </c:pt>
                <c:pt idx="1222">
                  <c:v>40997</c:v>
                </c:pt>
                <c:pt idx="1223">
                  <c:v>40996</c:v>
                </c:pt>
                <c:pt idx="1224">
                  <c:v>40995</c:v>
                </c:pt>
                <c:pt idx="1225">
                  <c:v>40994</c:v>
                </c:pt>
                <c:pt idx="1226">
                  <c:v>40991</c:v>
                </c:pt>
                <c:pt idx="1227">
                  <c:v>40990</c:v>
                </c:pt>
                <c:pt idx="1228">
                  <c:v>40989</c:v>
                </c:pt>
                <c:pt idx="1229">
                  <c:v>40988</c:v>
                </c:pt>
                <c:pt idx="1230">
                  <c:v>40987</c:v>
                </c:pt>
                <c:pt idx="1231">
                  <c:v>40984</c:v>
                </c:pt>
                <c:pt idx="1232">
                  <c:v>40983</c:v>
                </c:pt>
                <c:pt idx="1233">
                  <c:v>40982</c:v>
                </c:pt>
                <c:pt idx="1234">
                  <c:v>40981</c:v>
                </c:pt>
                <c:pt idx="1235">
                  <c:v>40980</c:v>
                </c:pt>
                <c:pt idx="1236">
                  <c:v>40977</c:v>
                </c:pt>
                <c:pt idx="1237">
                  <c:v>40976</c:v>
                </c:pt>
                <c:pt idx="1238">
                  <c:v>40975</c:v>
                </c:pt>
                <c:pt idx="1239">
                  <c:v>40974</c:v>
                </c:pt>
                <c:pt idx="1240">
                  <c:v>40973</c:v>
                </c:pt>
                <c:pt idx="1241">
                  <c:v>40970</c:v>
                </c:pt>
                <c:pt idx="1242">
                  <c:v>40969</c:v>
                </c:pt>
                <c:pt idx="1243">
                  <c:v>40968</c:v>
                </c:pt>
                <c:pt idx="1244">
                  <c:v>40967</c:v>
                </c:pt>
                <c:pt idx="1245">
                  <c:v>40966</c:v>
                </c:pt>
                <c:pt idx="1246">
                  <c:v>40963</c:v>
                </c:pt>
                <c:pt idx="1247">
                  <c:v>40962</c:v>
                </c:pt>
                <c:pt idx="1248">
                  <c:v>40961</c:v>
                </c:pt>
                <c:pt idx="1249">
                  <c:v>40960</c:v>
                </c:pt>
                <c:pt idx="1250">
                  <c:v>40959</c:v>
                </c:pt>
                <c:pt idx="1251">
                  <c:v>40956</c:v>
                </c:pt>
                <c:pt idx="1252">
                  <c:v>40955</c:v>
                </c:pt>
                <c:pt idx="1253">
                  <c:v>40954</c:v>
                </c:pt>
                <c:pt idx="1254">
                  <c:v>40953</c:v>
                </c:pt>
                <c:pt idx="1255">
                  <c:v>40952</c:v>
                </c:pt>
                <c:pt idx="1256">
                  <c:v>40949</c:v>
                </c:pt>
                <c:pt idx="1257">
                  <c:v>40948</c:v>
                </c:pt>
                <c:pt idx="1258">
                  <c:v>40947</c:v>
                </c:pt>
                <c:pt idx="1259">
                  <c:v>40946</c:v>
                </c:pt>
                <c:pt idx="1260">
                  <c:v>40945</c:v>
                </c:pt>
                <c:pt idx="1261">
                  <c:v>40942</c:v>
                </c:pt>
                <c:pt idx="1262">
                  <c:v>40941</c:v>
                </c:pt>
                <c:pt idx="1263">
                  <c:v>40940</c:v>
                </c:pt>
                <c:pt idx="1264">
                  <c:v>40939</c:v>
                </c:pt>
                <c:pt idx="1265">
                  <c:v>40938</c:v>
                </c:pt>
                <c:pt idx="1266">
                  <c:v>40935</c:v>
                </c:pt>
                <c:pt idx="1267">
                  <c:v>40934</c:v>
                </c:pt>
                <c:pt idx="1268">
                  <c:v>40933</c:v>
                </c:pt>
                <c:pt idx="1269">
                  <c:v>40932</c:v>
                </c:pt>
                <c:pt idx="1270">
                  <c:v>40931</c:v>
                </c:pt>
                <c:pt idx="1271">
                  <c:v>40928</c:v>
                </c:pt>
                <c:pt idx="1272">
                  <c:v>40927</c:v>
                </c:pt>
                <c:pt idx="1273">
                  <c:v>40926</c:v>
                </c:pt>
                <c:pt idx="1274">
                  <c:v>40925</c:v>
                </c:pt>
                <c:pt idx="1275">
                  <c:v>40924</c:v>
                </c:pt>
                <c:pt idx="1276">
                  <c:v>40921</c:v>
                </c:pt>
                <c:pt idx="1277">
                  <c:v>40920</c:v>
                </c:pt>
                <c:pt idx="1278">
                  <c:v>40919</c:v>
                </c:pt>
                <c:pt idx="1279">
                  <c:v>40918</c:v>
                </c:pt>
                <c:pt idx="1280">
                  <c:v>40917</c:v>
                </c:pt>
                <c:pt idx="1281">
                  <c:v>40914</c:v>
                </c:pt>
                <c:pt idx="1282">
                  <c:v>40913</c:v>
                </c:pt>
                <c:pt idx="1283">
                  <c:v>40912</c:v>
                </c:pt>
                <c:pt idx="1284">
                  <c:v>40911</c:v>
                </c:pt>
                <c:pt idx="1285">
                  <c:v>40910</c:v>
                </c:pt>
                <c:pt idx="1286">
                  <c:v>40907</c:v>
                </c:pt>
                <c:pt idx="1287">
                  <c:v>40906</c:v>
                </c:pt>
                <c:pt idx="1288">
                  <c:v>40905</c:v>
                </c:pt>
                <c:pt idx="1289">
                  <c:v>40904</c:v>
                </c:pt>
                <c:pt idx="1290">
                  <c:v>40903</c:v>
                </c:pt>
                <c:pt idx="1291">
                  <c:v>40900</c:v>
                </c:pt>
                <c:pt idx="1292">
                  <c:v>40899</c:v>
                </c:pt>
                <c:pt idx="1293">
                  <c:v>40898</c:v>
                </c:pt>
                <c:pt idx="1294">
                  <c:v>40897</c:v>
                </c:pt>
                <c:pt idx="1295">
                  <c:v>40896</c:v>
                </c:pt>
                <c:pt idx="1296">
                  <c:v>40893</c:v>
                </c:pt>
                <c:pt idx="1297">
                  <c:v>40892</c:v>
                </c:pt>
                <c:pt idx="1298">
                  <c:v>40891</c:v>
                </c:pt>
                <c:pt idx="1299">
                  <c:v>40890</c:v>
                </c:pt>
                <c:pt idx="1300">
                  <c:v>40889</c:v>
                </c:pt>
                <c:pt idx="1301">
                  <c:v>40886</c:v>
                </c:pt>
                <c:pt idx="1302">
                  <c:v>40885</c:v>
                </c:pt>
                <c:pt idx="1303">
                  <c:v>40884</c:v>
                </c:pt>
                <c:pt idx="1304">
                  <c:v>40883</c:v>
                </c:pt>
                <c:pt idx="1305">
                  <c:v>40882</c:v>
                </c:pt>
                <c:pt idx="1306">
                  <c:v>40879</c:v>
                </c:pt>
                <c:pt idx="1307">
                  <c:v>40878</c:v>
                </c:pt>
                <c:pt idx="1308">
                  <c:v>40877</c:v>
                </c:pt>
                <c:pt idx="1309">
                  <c:v>40876</c:v>
                </c:pt>
                <c:pt idx="1310">
                  <c:v>40875</c:v>
                </c:pt>
                <c:pt idx="1311">
                  <c:v>40872</c:v>
                </c:pt>
                <c:pt idx="1312">
                  <c:v>40871</c:v>
                </c:pt>
                <c:pt idx="1313">
                  <c:v>40870</c:v>
                </c:pt>
                <c:pt idx="1314">
                  <c:v>40869</c:v>
                </c:pt>
                <c:pt idx="1315">
                  <c:v>40868</c:v>
                </c:pt>
                <c:pt idx="1316">
                  <c:v>40865</c:v>
                </c:pt>
                <c:pt idx="1317">
                  <c:v>40864</c:v>
                </c:pt>
                <c:pt idx="1318">
                  <c:v>40863</c:v>
                </c:pt>
                <c:pt idx="1319">
                  <c:v>40862</c:v>
                </c:pt>
                <c:pt idx="1320">
                  <c:v>40861</c:v>
                </c:pt>
                <c:pt idx="1321">
                  <c:v>40858</c:v>
                </c:pt>
                <c:pt idx="1322">
                  <c:v>40857</c:v>
                </c:pt>
                <c:pt idx="1323">
                  <c:v>40856</c:v>
                </c:pt>
                <c:pt idx="1324">
                  <c:v>40855</c:v>
                </c:pt>
                <c:pt idx="1325">
                  <c:v>40854</c:v>
                </c:pt>
                <c:pt idx="1326">
                  <c:v>40851</c:v>
                </c:pt>
                <c:pt idx="1327">
                  <c:v>40850</c:v>
                </c:pt>
                <c:pt idx="1328">
                  <c:v>40849</c:v>
                </c:pt>
                <c:pt idx="1329">
                  <c:v>40848</c:v>
                </c:pt>
                <c:pt idx="1330">
                  <c:v>40847</c:v>
                </c:pt>
                <c:pt idx="1331">
                  <c:v>40844</c:v>
                </c:pt>
                <c:pt idx="1332">
                  <c:v>40843</c:v>
                </c:pt>
                <c:pt idx="1333">
                  <c:v>40842</c:v>
                </c:pt>
                <c:pt idx="1334">
                  <c:v>40841</c:v>
                </c:pt>
                <c:pt idx="1335">
                  <c:v>40840</c:v>
                </c:pt>
                <c:pt idx="1336">
                  <c:v>40837</c:v>
                </c:pt>
                <c:pt idx="1337">
                  <c:v>40836</c:v>
                </c:pt>
                <c:pt idx="1338">
                  <c:v>40835</c:v>
                </c:pt>
                <c:pt idx="1339">
                  <c:v>40834</c:v>
                </c:pt>
                <c:pt idx="1340">
                  <c:v>40833</c:v>
                </c:pt>
                <c:pt idx="1341">
                  <c:v>40830</c:v>
                </c:pt>
                <c:pt idx="1342">
                  <c:v>40829</c:v>
                </c:pt>
                <c:pt idx="1343">
                  <c:v>40828</c:v>
                </c:pt>
                <c:pt idx="1344">
                  <c:v>40827</c:v>
                </c:pt>
                <c:pt idx="1345">
                  <c:v>40826</c:v>
                </c:pt>
                <c:pt idx="1346">
                  <c:v>40823</c:v>
                </c:pt>
                <c:pt idx="1347">
                  <c:v>40822</c:v>
                </c:pt>
                <c:pt idx="1348">
                  <c:v>40821</c:v>
                </c:pt>
                <c:pt idx="1349">
                  <c:v>40820</c:v>
                </c:pt>
                <c:pt idx="1350">
                  <c:v>40819</c:v>
                </c:pt>
                <c:pt idx="1351">
                  <c:v>40816</c:v>
                </c:pt>
                <c:pt idx="1352">
                  <c:v>40815</c:v>
                </c:pt>
                <c:pt idx="1353">
                  <c:v>40814</c:v>
                </c:pt>
                <c:pt idx="1354">
                  <c:v>40813</c:v>
                </c:pt>
                <c:pt idx="1355">
                  <c:v>40812</c:v>
                </c:pt>
                <c:pt idx="1356">
                  <c:v>40809</c:v>
                </c:pt>
                <c:pt idx="1357">
                  <c:v>40808</c:v>
                </c:pt>
                <c:pt idx="1358">
                  <c:v>40807</c:v>
                </c:pt>
                <c:pt idx="1359">
                  <c:v>40806</c:v>
                </c:pt>
                <c:pt idx="1360">
                  <c:v>40805</c:v>
                </c:pt>
                <c:pt idx="1361">
                  <c:v>40802</c:v>
                </c:pt>
                <c:pt idx="1362">
                  <c:v>40801</c:v>
                </c:pt>
                <c:pt idx="1363">
                  <c:v>40800</c:v>
                </c:pt>
                <c:pt idx="1364">
                  <c:v>40799</c:v>
                </c:pt>
                <c:pt idx="1365">
                  <c:v>40798</c:v>
                </c:pt>
                <c:pt idx="1366">
                  <c:v>40795</c:v>
                </c:pt>
                <c:pt idx="1367">
                  <c:v>40794</c:v>
                </c:pt>
                <c:pt idx="1368">
                  <c:v>40793</c:v>
                </c:pt>
                <c:pt idx="1369">
                  <c:v>40792</c:v>
                </c:pt>
                <c:pt idx="1370">
                  <c:v>40791</c:v>
                </c:pt>
                <c:pt idx="1371">
                  <c:v>40788</c:v>
                </c:pt>
                <c:pt idx="1372">
                  <c:v>40787</c:v>
                </c:pt>
                <c:pt idx="1373">
                  <c:v>40786</c:v>
                </c:pt>
                <c:pt idx="1374">
                  <c:v>40785</c:v>
                </c:pt>
                <c:pt idx="1375">
                  <c:v>40784</c:v>
                </c:pt>
                <c:pt idx="1376">
                  <c:v>40781</c:v>
                </c:pt>
                <c:pt idx="1377">
                  <c:v>40780</c:v>
                </c:pt>
                <c:pt idx="1378">
                  <c:v>40779</c:v>
                </c:pt>
                <c:pt idx="1379">
                  <c:v>40778</c:v>
                </c:pt>
                <c:pt idx="1380">
                  <c:v>40777</c:v>
                </c:pt>
                <c:pt idx="1381">
                  <c:v>40774</c:v>
                </c:pt>
                <c:pt idx="1382">
                  <c:v>40773</c:v>
                </c:pt>
                <c:pt idx="1383">
                  <c:v>40772</c:v>
                </c:pt>
                <c:pt idx="1384">
                  <c:v>40771</c:v>
                </c:pt>
                <c:pt idx="1385">
                  <c:v>40770</c:v>
                </c:pt>
                <c:pt idx="1386">
                  <c:v>40767</c:v>
                </c:pt>
                <c:pt idx="1387">
                  <c:v>40766</c:v>
                </c:pt>
                <c:pt idx="1388">
                  <c:v>40765</c:v>
                </c:pt>
                <c:pt idx="1389">
                  <c:v>40764</c:v>
                </c:pt>
                <c:pt idx="1390">
                  <c:v>40763</c:v>
                </c:pt>
                <c:pt idx="1391">
                  <c:v>40760</c:v>
                </c:pt>
                <c:pt idx="1392">
                  <c:v>40759</c:v>
                </c:pt>
                <c:pt idx="1393">
                  <c:v>40758</c:v>
                </c:pt>
                <c:pt idx="1394">
                  <c:v>40757</c:v>
                </c:pt>
                <c:pt idx="1395">
                  <c:v>40756</c:v>
                </c:pt>
                <c:pt idx="1396">
                  <c:v>40753</c:v>
                </c:pt>
                <c:pt idx="1397">
                  <c:v>40752</c:v>
                </c:pt>
                <c:pt idx="1398">
                  <c:v>40751</c:v>
                </c:pt>
                <c:pt idx="1399">
                  <c:v>40750</c:v>
                </c:pt>
                <c:pt idx="1400">
                  <c:v>40749</c:v>
                </c:pt>
                <c:pt idx="1401">
                  <c:v>40746</c:v>
                </c:pt>
                <c:pt idx="1402">
                  <c:v>40745</c:v>
                </c:pt>
                <c:pt idx="1403">
                  <c:v>40744</c:v>
                </c:pt>
                <c:pt idx="1404">
                  <c:v>40743</c:v>
                </c:pt>
                <c:pt idx="1405">
                  <c:v>40742</c:v>
                </c:pt>
                <c:pt idx="1406">
                  <c:v>40739</c:v>
                </c:pt>
                <c:pt idx="1407">
                  <c:v>40738</c:v>
                </c:pt>
                <c:pt idx="1408">
                  <c:v>40737</c:v>
                </c:pt>
                <c:pt idx="1409">
                  <c:v>40736</c:v>
                </c:pt>
                <c:pt idx="1410">
                  <c:v>40735</c:v>
                </c:pt>
                <c:pt idx="1411">
                  <c:v>40732</c:v>
                </c:pt>
                <c:pt idx="1412">
                  <c:v>40731</c:v>
                </c:pt>
                <c:pt idx="1413">
                  <c:v>40730</c:v>
                </c:pt>
                <c:pt idx="1414">
                  <c:v>40729</c:v>
                </c:pt>
                <c:pt idx="1415">
                  <c:v>40728</c:v>
                </c:pt>
                <c:pt idx="1416">
                  <c:v>40725</c:v>
                </c:pt>
                <c:pt idx="1417">
                  <c:v>40724</c:v>
                </c:pt>
                <c:pt idx="1418">
                  <c:v>40723</c:v>
                </c:pt>
                <c:pt idx="1419">
                  <c:v>40722</c:v>
                </c:pt>
                <c:pt idx="1420">
                  <c:v>40721</c:v>
                </c:pt>
                <c:pt idx="1421">
                  <c:v>40718</c:v>
                </c:pt>
                <c:pt idx="1422">
                  <c:v>40717</c:v>
                </c:pt>
                <c:pt idx="1423">
                  <c:v>40716</c:v>
                </c:pt>
                <c:pt idx="1424">
                  <c:v>40715</c:v>
                </c:pt>
                <c:pt idx="1425">
                  <c:v>40714</c:v>
                </c:pt>
                <c:pt idx="1426">
                  <c:v>40711</c:v>
                </c:pt>
                <c:pt idx="1427">
                  <c:v>40710</c:v>
                </c:pt>
                <c:pt idx="1428">
                  <c:v>40709</c:v>
                </c:pt>
                <c:pt idx="1429">
                  <c:v>40708</c:v>
                </c:pt>
                <c:pt idx="1430">
                  <c:v>40707</c:v>
                </c:pt>
                <c:pt idx="1431">
                  <c:v>40704</c:v>
                </c:pt>
                <c:pt idx="1432">
                  <c:v>40703</c:v>
                </c:pt>
                <c:pt idx="1433">
                  <c:v>40702</c:v>
                </c:pt>
                <c:pt idx="1434">
                  <c:v>40701</c:v>
                </c:pt>
                <c:pt idx="1435">
                  <c:v>40700</c:v>
                </c:pt>
                <c:pt idx="1436">
                  <c:v>40697</c:v>
                </c:pt>
                <c:pt idx="1437">
                  <c:v>40696</c:v>
                </c:pt>
                <c:pt idx="1438">
                  <c:v>40695</c:v>
                </c:pt>
                <c:pt idx="1439">
                  <c:v>40694</c:v>
                </c:pt>
                <c:pt idx="1440">
                  <c:v>40693</c:v>
                </c:pt>
                <c:pt idx="1441">
                  <c:v>40690</c:v>
                </c:pt>
                <c:pt idx="1442">
                  <c:v>40689</c:v>
                </c:pt>
                <c:pt idx="1443">
                  <c:v>40688</c:v>
                </c:pt>
                <c:pt idx="1444">
                  <c:v>40687</c:v>
                </c:pt>
                <c:pt idx="1445">
                  <c:v>40686</c:v>
                </c:pt>
                <c:pt idx="1446">
                  <c:v>40683</c:v>
                </c:pt>
                <c:pt idx="1447">
                  <c:v>40682</c:v>
                </c:pt>
                <c:pt idx="1448">
                  <c:v>40681</c:v>
                </c:pt>
                <c:pt idx="1449">
                  <c:v>40680</c:v>
                </c:pt>
                <c:pt idx="1450">
                  <c:v>40679</c:v>
                </c:pt>
                <c:pt idx="1451">
                  <c:v>40676</c:v>
                </c:pt>
                <c:pt idx="1452">
                  <c:v>40675</c:v>
                </c:pt>
                <c:pt idx="1453">
                  <c:v>40674</c:v>
                </c:pt>
                <c:pt idx="1454">
                  <c:v>40673</c:v>
                </c:pt>
                <c:pt idx="1455">
                  <c:v>40672</c:v>
                </c:pt>
                <c:pt idx="1456">
                  <c:v>40669</c:v>
                </c:pt>
                <c:pt idx="1457">
                  <c:v>40668</c:v>
                </c:pt>
                <c:pt idx="1458">
                  <c:v>40667</c:v>
                </c:pt>
                <c:pt idx="1459">
                  <c:v>40666</c:v>
                </c:pt>
                <c:pt idx="1460">
                  <c:v>40665</c:v>
                </c:pt>
                <c:pt idx="1461">
                  <c:v>40662</c:v>
                </c:pt>
                <c:pt idx="1462">
                  <c:v>40661</c:v>
                </c:pt>
                <c:pt idx="1463">
                  <c:v>40660</c:v>
                </c:pt>
                <c:pt idx="1464">
                  <c:v>40659</c:v>
                </c:pt>
                <c:pt idx="1465">
                  <c:v>40658</c:v>
                </c:pt>
                <c:pt idx="1466">
                  <c:v>40655</c:v>
                </c:pt>
                <c:pt idx="1467">
                  <c:v>40654</c:v>
                </c:pt>
                <c:pt idx="1468">
                  <c:v>40653</c:v>
                </c:pt>
                <c:pt idx="1469">
                  <c:v>40652</c:v>
                </c:pt>
                <c:pt idx="1470">
                  <c:v>40651</c:v>
                </c:pt>
                <c:pt idx="1471">
                  <c:v>40648</c:v>
                </c:pt>
                <c:pt idx="1472">
                  <c:v>40647</c:v>
                </c:pt>
                <c:pt idx="1473">
                  <c:v>40646</c:v>
                </c:pt>
                <c:pt idx="1474">
                  <c:v>40645</c:v>
                </c:pt>
                <c:pt idx="1475">
                  <c:v>40644</c:v>
                </c:pt>
                <c:pt idx="1476">
                  <c:v>40641</c:v>
                </c:pt>
              </c:numCache>
            </c:numRef>
          </c:cat>
          <c:val>
            <c:numRef>
              <c:f>[Myrna.xlsx]Sheet1!$D$2:$D$1478</c:f>
              <c:numCache>
                <c:formatCode>General</c:formatCode>
                <c:ptCount val="1477"/>
                <c:pt idx="0">
                  <c:v>123.00000000000004</c:v>
                </c:pt>
                <c:pt idx="1">
                  <c:v>119.00000000000004</c:v>
                </c:pt>
                <c:pt idx="2">
                  <c:v>114.1</c:v>
                </c:pt>
                <c:pt idx="3">
                  <c:v>115.7</c:v>
                </c:pt>
                <c:pt idx="4">
                  <c:v>114.60000000000008</c:v>
                </c:pt>
                <c:pt idx="5">
                  <c:v>120.40000000000006</c:v>
                </c:pt>
                <c:pt idx="6">
                  <c:v>121.60000000000002</c:v>
                </c:pt>
                <c:pt idx="7">
                  <c:v>116.80000000000001</c:v>
                </c:pt>
                <c:pt idx="8">
                  <c:v>114.9</c:v>
                </c:pt>
                <c:pt idx="9">
                  <c:v>118.60000000000008</c:v>
                </c:pt>
                <c:pt idx="10">
                  <c:v>121.40000000000003</c:v>
                </c:pt>
                <c:pt idx="11">
                  <c:v>116.89999999999996</c:v>
                </c:pt>
                <c:pt idx="12">
                  <c:v>113.20000000000006</c:v>
                </c:pt>
                <c:pt idx="13">
                  <c:v>120.30000000000003</c:v>
                </c:pt>
                <c:pt idx="14">
                  <c:v>140.99999999999991</c:v>
                </c:pt>
                <c:pt idx="15">
                  <c:v>141.60000000000002</c:v>
                </c:pt>
                <c:pt idx="16">
                  <c:v>144.20000000000002</c:v>
                </c:pt>
                <c:pt idx="17">
                  <c:v>140.29999999999995</c:v>
                </c:pt>
                <c:pt idx="18">
                  <c:v>134.60000000000002</c:v>
                </c:pt>
                <c:pt idx="19">
                  <c:v>136.89999999999998</c:v>
                </c:pt>
                <c:pt idx="20">
                  <c:v>136.49999999999994</c:v>
                </c:pt>
                <c:pt idx="21">
                  <c:v>128.79999999999993</c:v>
                </c:pt>
                <c:pt idx="22">
                  <c:v>121.30000000000001</c:v>
                </c:pt>
                <c:pt idx="23">
                  <c:v>119.20000000000002</c:v>
                </c:pt>
                <c:pt idx="24">
                  <c:v>113.79999999999998</c:v>
                </c:pt>
                <c:pt idx="25">
                  <c:v>113.10000000000002</c:v>
                </c:pt>
                <c:pt idx="26">
                  <c:v>111.50000000000003</c:v>
                </c:pt>
                <c:pt idx="27">
                  <c:v>109.3</c:v>
                </c:pt>
                <c:pt idx="28">
                  <c:v>110.6</c:v>
                </c:pt>
                <c:pt idx="29">
                  <c:v>102.79999999999995</c:v>
                </c:pt>
                <c:pt idx="30">
                  <c:v>106.19999999999993</c:v>
                </c:pt>
                <c:pt idx="31">
                  <c:v>110.29999999999998</c:v>
                </c:pt>
                <c:pt idx="32">
                  <c:v>123.70000000000002</c:v>
                </c:pt>
                <c:pt idx="33">
                  <c:v>109.3</c:v>
                </c:pt>
                <c:pt idx="34">
                  <c:v>105.70000000000005</c:v>
                </c:pt>
                <c:pt idx="35">
                  <c:v>105.10000000000002</c:v>
                </c:pt>
                <c:pt idx="36">
                  <c:v>108.30000000000001</c:v>
                </c:pt>
                <c:pt idx="37">
                  <c:v>101.29999999999998</c:v>
                </c:pt>
                <c:pt idx="38">
                  <c:v>105.60000000000001</c:v>
                </c:pt>
                <c:pt idx="39">
                  <c:v>107.59999999999997</c:v>
                </c:pt>
                <c:pt idx="40">
                  <c:v>109.19999999999996</c:v>
                </c:pt>
                <c:pt idx="41">
                  <c:v>107.50000000000001</c:v>
                </c:pt>
                <c:pt idx="42">
                  <c:v>106.29999999999997</c:v>
                </c:pt>
                <c:pt idx="43">
                  <c:v>105.89999999999992</c:v>
                </c:pt>
                <c:pt idx="44">
                  <c:v>103.2</c:v>
                </c:pt>
                <c:pt idx="45">
                  <c:v>98.199999999999932</c:v>
                </c:pt>
                <c:pt idx="46">
                  <c:v>101.29999999999998</c:v>
                </c:pt>
                <c:pt idx="47">
                  <c:v>97.300000000000068</c:v>
                </c:pt>
                <c:pt idx="48">
                  <c:v>99.500000000000014</c:v>
                </c:pt>
                <c:pt idx="49">
                  <c:v>101.6</c:v>
                </c:pt>
                <c:pt idx="50">
                  <c:v>105.49999999999997</c:v>
                </c:pt>
                <c:pt idx="51">
                  <c:v>103.30000000000004</c:v>
                </c:pt>
                <c:pt idx="52">
                  <c:v>108.5</c:v>
                </c:pt>
                <c:pt idx="53">
                  <c:v>102.80000000000004</c:v>
                </c:pt>
                <c:pt idx="54">
                  <c:v>102.4</c:v>
                </c:pt>
                <c:pt idx="55">
                  <c:v>100.90000000000003</c:v>
                </c:pt>
                <c:pt idx="56">
                  <c:v>101.00000000000007</c:v>
                </c:pt>
                <c:pt idx="57">
                  <c:v>101.19999999999996</c:v>
                </c:pt>
                <c:pt idx="58">
                  <c:v>101.10000000000001</c:v>
                </c:pt>
                <c:pt idx="59">
                  <c:v>98.500000000000028</c:v>
                </c:pt>
                <c:pt idx="60">
                  <c:v>98.4</c:v>
                </c:pt>
                <c:pt idx="61">
                  <c:v>104.70000000000006</c:v>
                </c:pt>
                <c:pt idx="62">
                  <c:v>105.40000000000003</c:v>
                </c:pt>
                <c:pt idx="63">
                  <c:v>105.39999999999993</c:v>
                </c:pt>
                <c:pt idx="64">
                  <c:v>104.90000000000003</c:v>
                </c:pt>
                <c:pt idx="65">
                  <c:v>104.39999999999996</c:v>
                </c:pt>
                <c:pt idx="66">
                  <c:v>104.60000000000002</c:v>
                </c:pt>
                <c:pt idx="67">
                  <c:v>101.79999999999998</c:v>
                </c:pt>
                <c:pt idx="68">
                  <c:v>102.20000000000002</c:v>
                </c:pt>
                <c:pt idx="69">
                  <c:v>105.60000000000001</c:v>
                </c:pt>
                <c:pt idx="70">
                  <c:v>105.10000000000002</c:v>
                </c:pt>
                <c:pt idx="71">
                  <c:v>102.49999999999994</c:v>
                </c:pt>
                <c:pt idx="72">
                  <c:v>107.49999999999993</c:v>
                </c:pt>
                <c:pt idx="73">
                  <c:v>109.10000000000002</c:v>
                </c:pt>
                <c:pt idx="74">
                  <c:v>103.40000000000006</c:v>
                </c:pt>
                <c:pt idx="75">
                  <c:v>102.59999999999998</c:v>
                </c:pt>
                <c:pt idx="76">
                  <c:v>104.80000000000001</c:v>
                </c:pt>
                <c:pt idx="77">
                  <c:v>99.399999999999977</c:v>
                </c:pt>
                <c:pt idx="78">
                  <c:v>101.9</c:v>
                </c:pt>
                <c:pt idx="79">
                  <c:v>109.49999999999997</c:v>
                </c:pt>
                <c:pt idx="80">
                  <c:v>118.79999999999997</c:v>
                </c:pt>
                <c:pt idx="81">
                  <c:v>117.30000000000001</c:v>
                </c:pt>
                <c:pt idx="82">
                  <c:v>114.9</c:v>
                </c:pt>
                <c:pt idx="83">
                  <c:v>115.49999999999994</c:v>
                </c:pt>
                <c:pt idx="84">
                  <c:v>116.69999999999999</c:v>
                </c:pt>
                <c:pt idx="85">
                  <c:v>120.60000000000004</c:v>
                </c:pt>
                <c:pt idx="86">
                  <c:v>120.59999999999995</c:v>
                </c:pt>
                <c:pt idx="87">
                  <c:v>123.00000000000004</c:v>
                </c:pt>
                <c:pt idx="88">
                  <c:v>121.49999999999999</c:v>
                </c:pt>
                <c:pt idx="89">
                  <c:v>120.40000000000006</c:v>
                </c:pt>
                <c:pt idx="90">
                  <c:v>113.50000000000007</c:v>
                </c:pt>
                <c:pt idx="91">
                  <c:v>125.49999999999999</c:v>
                </c:pt>
                <c:pt idx="92">
                  <c:v>125.20000000000007</c:v>
                </c:pt>
                <c:pt idx="93">
                  <c:v>129.5</c:v>
                </c:pt>
                <c:pt idx="94">
                  <c:v>134.70000000000005</c:v>
                </c:pt>
                <c:pt idx="95">
                  <c:v>135.4</c:v>
                </c:pt>
                <c:pt idx="96">
                  <c:v>133.89999999999995</c:v>
                </c:pt>
                <c:pt idx="97">
                  <c:v>136.00000000000003</c:v>
                </c:pt>
                <c:pt idx="98">
                  <c:v>135.29999999999998</c:v>
                </c:pt>
                <c:pt idx="99">
                  <c:v>135.80000000000007</c:v>
                </c:pt>
                <c:pt idx="100">
                  <c:v>131.20000000000002</c:v>
                </c:pt>
                <c:pt idx="101">
                  <c:v>138.09999999999994</c:v>
                </c:pt>
                <c:pt idx="102">
                  <c:v>138.60000000000002</c:v>
                </c:pt>
                <c:pt idx="103">
                  <c:v>139.6</c:v>
                </c:pt>
                <c:pt idx="104">
                  <c:v>138.60000000000002</c:v>
                </c:pt>
                <c:pt idx="105">
                  <c:v>142.20000000000005</c:v>
                </c:pt>
                <c:pt idx="106">
                  <c:v>143.00000000000006</c:v>
                </c:pt>
                <c:pt idx="107">
                  <c:v>141.69999999999999</c:v>
                </c:pt>
                <c:pt idx="108">
                  <c:v>143.29999999999998</c:v>
                </c:pt>
                <c:pt idx="109">
                  <c:v>142.19999999999996</c:v>
                </c:pt>
                <c:pt idx="110">
                  <c:v>141.59999999999994</c:v>
                </c:pt>
                <c:pt idx="111">
                  <c:v>139.1</c:v>
                </c:pt>
                <c:pt idx="112">
                  <c:v>140.69999999999999</c:v>
                </c:pt>
                <c:pt idx="113">
                  <c:v>141.70000000000007</c:v>
                </c:pt>
                <c:pt idx="114">
                  <c:v>146.40000000000003</c:v>
                </c:pt>
                <c:pt idx="115">
                  <c:v>145.89999999999998</c:v>
                </c:pt>
                <c:pt idx="116">
                  <c:v>145.59999999999997</c:v>
                </c:pt>
                <c:pt idx="117">
                  <c:v>147.9</c:v>
                </c:pt>
                <c:pt idx="118">
                  <c:v>146.60000000000002</c:v>
                </c:pt>
                <c:pt idx="119">
                  <c:v>150.29999999999993</c:v>
                </c:pt>
                <c:pt idx="120">
                  <c:v>151.20000000000005</c:v>
                </c:pt>
                <c:pt idx="121">
                  <c:v>153.59999999999997</c:v>
                </c:pt>
                <c:pt idx="122">
                  <c:v>154.10000000000002</c:v>
                </c:pt>
                <c:pt idx="123">
                  <c:v>156.60000000000008</c:v>
                </c:pt>
                <c:pt idx="124">
                  <c:v>160.29999999999998</c:v>
                </c:pt>
                <c:pt idx="125">
                  <c:v>161.39999999999998</c:v>
                </c:pt>
                <c:pt idx="126">
                  <c:v>153.69999999999999</c:v>
                </c:pt>
                <c:pt idx="127">
                  <c:v>153.19999999999999</c:v>
                </c:pt>
                <c:pt idx="128">
                  <c:v>147.6</c:v>
                </c:pt>
                <c:pt idx="129">
                  <c:v>142.30000000000001</c:v>
                </c:pt>
                <c:pt idx="130">
                  <c:v>144.89999999999998</c:v>
                </c:pt>
                <c:pt idx="131">
                  <c:v>149.69999999999999</c:v>
                </c:pt>
                <c:pt idx="132">
                  <c:v>153.19999999999999</c:v>
                </c:pt>
                <c:pt idx="133">
                  <c:v>149.00000000000003</c:v>
                </c:pt>
                <c:pt idx="134">
                  <c:v>147.29999999999998</c:v>
                </c:pt>
                <c:pt idx="135">
                  <c:v>148.79999999999995</c:v>
                </c:pt>
                <c:pt idx="136">
                  <c:v>147.70000000000005</c:v>
                </c:pt>
                <c:pt idx="137">
                  <c:v>147.69999999999993</c:v>
                </c:pt>
                <c:pt idx="138">
                  <c:v>142.19999999999996</c:v>
                </c:pt>
                <c:pt idx="139">
                  <c:v>147.89999999999992</c:v>
                </c:pt>
                <c:pt idx="140">
                  <c:v>149.29999999999995</c:v>
                </c:pt>
                <c:pt idx="141">
                  <c:v>143.29999999999998</c:v>
                </c:pt>
                <c:pt idx="142">
                  <c:v>148.60000000000008</c:v>
                </c:pt>
                <c:pt idx="143">
                  <c:v>147.89999999999992</c:v>
                </c:pt>
                <c:pt idx="144">
                  <c:v>152.70000000000002</c:v>
                </c:pt>
                <c:pt idx="145">
                  <c:v>152.00000000000006</c:v>
                </c:pt>
                <c:pt idx="146">
                  <c:v>146.69999999999996</c:v>
                </c:pt>
                <c:pt idx="147">
                  <c:v>149.79999999999993</c:v>
                </c:pt>
                <c:pt idx="148">
                  <c:v>147.10000000000002</c:v>
                </c:pt>
                <c:pt idx="149">
                  <c:v>147.50000000000006</c:v>
                </c:pt>
                <c:pt idx="150">
                  <c:v>148.19999999999993</c:v>
                </c:pt>
                <c:pt idx="151">
                  <c:v>147.49999999999997</c:v>
                </c:pt>
                <c:pt idx="152">
                  <c:v>149.60000000000005</c:v>
                </c:pt>
                <c:pt idx="153">
                  <c:v>143.79999999999998</c:v>
                </c:pt>
                <c:pt idx="154">
                  <c:v>151.69999999999993</c:v>
                </c:pt>
                <c:pt idx="155">
                  <c:v>150.70000000000005</c:v>
                </c:pt>
                <c:pt idx="156">
                  <c:v>148.50000000000003</c:v>
                </c:pt>
                <c:pt idx="157">
                  <c:v>149.19999999999999</c:v>
                </c:pt>
                <c:pt idx="158">
                  <c:v>149.89999999999998</c:v>
                </c:pt>
                <c:pt idx="159">
                  <c:v>150.59999999999994</c:v>
                </c:pt>
                <c:pt idx="160">
                  <c:v>149.80000000000001</c:v>
                </c:pt>
                <c:pt idx="161">
                  <c:v>150.09999999999994</c:v>
                </c:pt>
                <c:pt idx="162">
                  <c:v>149.69999999999999</c:v>
                </c:pt>
                <c:pt idx="163">
                  <c:v>145.79999999999993</c:v>
                </c:pt>
                <c:pt idx="164">
                  <c:v>144.70000000000002</c:v>
                </c:pt>
                <c:pt idx="165">
                  <c:v>144.00000000000003</c:v>
                </c:pt>
                <c:pt idx="166">
                  <c:v>147.10000000000002</c:v>
                </c:pt>
                <c:pt idx="167">
                  <c:v>143.70000000000002</c:v>
                </c:pt>
                <c:pt idx="168">
                  <c:v>139.4</c:v>
                </c:pt>
                <c:pt idx="169">
                  <c:v>138.79999999999998</c:v>
                </c:pt>
                <c:pt idx="170">
                  <c:v>141.90000000000003</c:v>
                </c:pt>
                <c:pt idx="171">
                  <c:v>139.4</c:v>
                </c:pt>
                <c:pt idx="172">
                  <c:v>140.09999999999997</c:v>
                </c:pt>
                <c:pt idx="173">
                  <c:v>141</c:v>
                </c:pt>
                <c:pt idx="174">
                  <c:v>144.70000000000002</c:v>
                </c:pt>
                <c:pt idx="175">
                  <c:v>144.10000000000008</c:v>
                </c:pt>
                <c:pt idx="176">
                  <c:v>143.80000000000007</c:v>
                </c:pt>
                <c:pt idx="177">
                  <c:v>145.19999999999999</c:v>
                </c:pt>
                <c:pt idx="178">
                  <c:v>142.60000000000002</c:v>
                </c:pt>
                <c:pt idx="179">
                  <c:v>140.29999999999995</c:v>
                </c:pt>
                <c:pt idx="180">
                  <c:v>139.70000000000002</c:v>
                </c:pt>
                <c:pt idx="181">
                  <c:v>137.79999999999993</c:v>
                </c:pt>
                <c:pt idx="182">
                  <c:v>134.30000000000001</c:v>
                </c:pt>
                <c:pt idx="183">
                  <c:v>133.89999999999995</c:v>
                </c:pt>
                <c:pt idx="184">
                  <c:v>133.70000000000007</c:v>
                </c:pt>
                <c:pt idx="185">
                  <c:v>133.80000000000001</c:v>
                </c:pt>
                <c:pt idx="186">
                  <c:v>134.40000000000003</c:v>
                </c:pt>
                <c:pt idx="187">
                  <c:v>136.20000000000002</c:v>
                </c:pt>
                <c:pt idx="188">
                  <c:v>137.09999999999997</c:v>
                </c:pt>
                <c:pt idx="189">
                  <c:v>141.60000000000002</c:v>
                </c:pt>
                <c:pt idx="190">
                  <c:v>141.30000000000001</c:v>
                </c:pt>
                <c:pt idx="191">
                  <c:v>138.30000000000001</c:v>
                </c:pt>
                <c:pt idx="192">
                  <c:v>138.69999999999996</c:v>
                </c:pt>
                <c:pt idx="193">
                  <c:v>136.59999999999997</c:v>
                </c:pt>
                <c:pt idx="194">
                  <c:v>136.39999999999998</c:v>
                </c:pt>
                <c:pt idx="195">
                  <c:v>135.4</c:v>
                </c:pt>
                <c:pt idx="196">
                  <c:v>135.20000000000005</c:v>
                </c:pt>
                <c:pt idx="197">
                  <c:v>134.10000000000002</c:v>
                </c:pt>
                <c:pt idx="198">
                  <c:v>135.30000000000007</c:v>
                </c:pt>
                <c:pt idx="199">
                  <c:v>132.29999999999995</c:v>
                </c:pt>
                <c:pt idx="200">
                  <c:v>134.30000000000001</c:v>
                </c:pt>
                <c:pt idx="201">
                  <c:v>137.30000000000001</c:v>
                </c:pt>
                <c:pt idx="202">
                  <c:v>136.00000000000003</c:v>
                </c:pt>
                <c:pt idx="203">
                  <c:v>136.69999999999999</c:v>
                </c:pt>
                <c:pt idx="204">
                  <c:v>140.10000000000008</c:v>
                </c:pt>
                <c:pt idx="205">
                  <c:v>140.59999999999997</c:v>
                </c:pt>
                <c:pt idx="206">
                  <c:v>137.5</c:v>
                </c:pt>
                <c:pt idx="207">
                  <c:v>144.29999999999995</c:v>
                </c:pt>
                <c:pt idx="208">
                  <c:v>142.79999999999998</c:v>
                </c:pt>
                <c:pt idx="209">
                  <c:v>143.70000000000002</c:v>
                </c:pt>
                <c:pt idx="210">
                  <c:v>144.80000000000004</c:v>
                </c:pt>
                <c:pt idx="211">
                  <c:v>146.70000000000005</c:v>
                </c:pt>
                <c:pt idx="212">
                  <c:v>150.69999999999996</c:v>
                </c:pt>
                <c:pt idx="213">
                  <c:v>152.4</c:v>
                </c:pt>
                <c:pt idx="214">
                  <c:v>147.49999999999997</c:v>
                </c:pt>
                <c:pt idx="215">
                  <c:v>148.1</c:v>
                </c:pt>
                <c:pt idx="216">
                  <c:v>155.9</c:v>
                </c:pt>
                <c:pt idx="217">
                  <c:v>155.79999999999998</c:v>
                </c:pt>
                <c:pt idx="218">
                  <c:v>153.59999999999997</c:v>
                </c:pt>
                <c:pt idx="219">
                  <c:v>155.59999999999991</c:v>
                </c:pt>
                <c:pt idx="220">
                  <c:v>156.29999999999998</c:v>
                </c:pt>
                <c:pt idx="221">
                  <c:v>156.9</c:v>
                </c:pt>
                <c:pt idx="222">
                  <c:v>157.39999999999998</c:v>
                </c:pt>
                <c:pt idx="223">
                  <c:v>154.40000000000003</c:v>
                </c:pt>
                <c:pt idx="224">
                  <c:v>155.10000000000002</c:v>
                </c:pt>
                <c:pt idx="225">
                  <c:v>152.89999999999998</c:v>
                </c:pt>
                <c:pt idx="226">
                  <c:v>157.30000000000004</c:v>
                </c:pt>
                <c:pt idx="227">
                  <c:v>157.39999999999998</c:v>
                </c:pt>
                <c:pt idx="228">
                  <c:v>155.10000000000002</c:v>
                </c:pt>
                <c:pt idx="229">
                  <c:v>149.59999999999997</c:v>
                </c:pt>
                <c:pt idx="230">
                  <c:v>145.60000000000005</c:v>
                </c:pt>
                <c:pt idx="231">
                  <c:v>147.40000000000003</c:v>
                </c:pt>
                <c:pt idx="232">
                  <c:v>150.5</c:v>
                </c:pt>
                <c:pt idx="233">
                  <c:v>154.80000000000001</c:v>
                </c:pt>
                <c:pt idx="234">
                  <c:v>153.5</c:v>
                </c:pt>
                <c:pt idx="235">
                  <c:v>154.5</c:v>
                </c:pt>
                <c:pt idx="236">
                  <c:v>154.60000000000002</c:v>
                </c:pt>
                <c:pt idx="237">
                  <c:v>155.79999999999998</c:v>
                </c:pt>
                <c:pt idx="238">
                  <c:v>159.09999999999994</c:v>
                </c:pt>
                <c:pt idx="239">
                  <c:v>162.29999999999993</c:v>
                </c:pt>
                <c:pt idx="240">
                  <c:v>162.70000000000007</c:v>
                </c:pt>
                <c:pt idx="241">
                  <c:v>162.5</c:v>
                </c:pt>
                <c:pt idx="242">
                  <c:v>153.39999999999998</c:v>
                </c:pt>
                <c:pt idx="243">
                  <c:v>141.09999999999997</c:v>
                </c:pt>
                <c:pt idx="244">
                  <c:v>146.40000000000003</c:v>
                </c:pt>
                <c:pt idx="245">
                  <c:v>144.4</c:v>
                </c:pt>
                <c:pt idx="246">
                  <c:v>139.4</c:v>
                </c:pt>
                <c:pt idx="247">
                  <c:v>146.19999999999999</c:v>
                </c:pt>
                <c:pt idx="248">
                  <c:v>148.59999999999997</c:v>
                </c:pt>
                <c:pt idx="249">
                  <c:v>147.6</c:v>
                </c:pt>
                <c:pt idx="250">
                  <c:v>154.19999999999999</c:v>
                </c:pt>
                <c:pt idx="251">
                  <c:v>158.59999999999994</c:v>
                </c:pt>
                <c:pt idx="252">
                  <c:v>156.30000000000007</c:v>
                </c:pt>
                <c:pt idx="253">
                  <c:v>157.09999999999997</c:v>
                </c:pt>
                <c:pt idx="254">
                  <c:v>155.79999999999998</c:v>
                </c:pt>
                <c:pt idx="255">
                  <c:v>155.9</c:v>
                </c:pt>
                <c:pt idx="256">
                  <c:v>155.6</c:v>
                </c:pt>
                <c:pt idx="257">
                  <c:v>149.59999999999997</c:v>
                </c:pt>
                <c:pt idx="258">
                  <c:v>149.59999999999997</c:v>
                </c:pt>
                <c:pt idx="259">
                  <c:v>145.00000000000003</c:v>
                </c:pt>
                <c:pt idx="260">
                  <c:v>149.39999999999998</c:v>
                </c:pt>
                <c:pt idx="261">
                  <c:v>146.89999999999995</c:v>
                </c:pt>
                <c:pt idx="262">
                  <c:v>146.89999999999995</c:v>
                </c:pt>
                <c:pt idx="263">
                  <c:v>146.30000000000001</c:v>
                </c:pt>
                <c:pt idx="264">
                  <c:v>148.89999999999998</c:v>
                </c:pt>
                <c:pt idx="265">
                  <c:v>144.50000000000003</c:v>
                </c:pt>
                <c:pt idx="266">
                  <c:v>141.39999999999998</c:v>
                </c:pt>
                <c:pt idx="267">
                  <c:v>138.10000000000002</c:v>
                </c:pt>
                <c:pt idx="268">
                  <c:v>147.79999999999998</c:v>
                </c:pt>
                <c:pt idx="269">
                  <c:v>148.89999999999998</c:v>
                </c:pt>
                <c:pt idx="270">
                  <c:v>148.59999999999997</c:v>
                </c:pt>
                <c:pt idx="271">
                  <c:v>141.30000000000001</c:v>
                </c:pt>
                <c:pt idx="272">
                  <c:v>142.10000000000002</c:v>
                </c:pt>
                <c:pt idx="273">
                  <c:v>145.00000000000003</c:v>
                </c:pt>
                <c:pt idx="274">
                  <c:v>144.1</c:v>
                </c:pt>
                <c:pt idx="275">
                  <c:v>138.59999999999991</c:v>
                </c:pt>
                <c:pt idx="276">
                  <c:v>139.20000000000005</c:v>
                </c:pt>
                <c:pt idx="277">
                  <c:v>139.4</c:v>
                </c:pt>
                <c:pt idx="278">
                  <c:v>147.40000000000003</c:v>
                </c:pt>
                <c:pt idx="279">
                  <c:v>148.4</c:v>
                </c:pt>
                <c:pt idx="280">
                  <c:v>147.29999999999998</c:v>
                </c:pt>
                <c:pt idx="281">
                  <c:v>146.40000000000003</c:v>
                </c:pt>
                <c:pt idx="282">
                  <c:v>150.10000000000002</c:v>
                </c:pt>
                <c:pt idx="283">
                  <c:v>148.80000000000004</c:v>
                </c:pt>
                <c:pt idx="284">
                  <c:v>143.9</c:v>
                </c:pt>
                <c:pt idx="285">
                  <c:v>147.10000000000002</c:v>
                </c:pt>
                <c:pt idx="286">
                  <c:v>140.69999999999999</c:v>
                </c:pt>
                <c:pt idx="287">
                  <c:v>143.19999999999996</c:v>
                </c:pt>
                <c:pt idx="288">
                  <c:v>141.39999999999998</c:v>
                </c:pt>
                <c:pt idx="289">
                  <c:v>144.30000000000004</c:v>
                </c:pt>
                <c:pt idx="290">
                  <c:v>141.89999999999995</c:v>
                </c:pt>
                <c:pt idx="291">
                  <c:v>145.89999999999998</c:v>
                </c:pt>
                <c:pt idx="292">
                  <c:v>146.29999999999993</c:v>
                </c:pt>
                <c:pt idx="293">
                  <c:v>146.19999999999999</c:v>
                </c:pt>
                <c:pt idx="294">
                  <c:v>149.70000000000007</c:v>
                </c:pt>
                <c:pt idx="295">
                  <c:v>151.79999999999998</c:v>
                </c:pt>
                <c:pt idx="296">
                  <c:v>148.00000000000006</c:v>
                </c:pt>
                <c:pt idx="297">
                  <c:v>148.90000000000009</c:v>
                </c:pt>
                <c:pt idx="298">
                  <c:v>147.6</c:v>
                </c:pt>
                <c:pt idx="299">
                  <c:v>146.70000000000005</c:v>
                </c:pt>
                <c:pt idx="300">
                  <c:v>148.00000000000006</c:v>
                </c:pt>
                <c:pt idx="301">
                  <c:v>148.20000000000002</c:v>
                </c:pt>
                <c:pt idx="302">
                  <c:v>145.30000000000004</c:v>
                </c:pt>
                <c:pt idx="303">
                  <c:v>144.49999999999994</c:v>
                </c:pt>
                <c:pt idx="304">
                  <c:v>145.10000000000005</c:v>
                </c:pt>
                <c:pt idx="305">
                  <c:v>143.9</c:v>
                </c:pt>
                <c:pt idx="306">
                  <c:v>144.20000000000002</c:v>
                </c:pt>
                <c:pt idx="307">
                  <c:v>148.49999999999994</c:v>
                </c:pt>
                <c:pt idx="308">
                  <c:v>150.5</c:v>
                </c:pt>
                <c:pt idx="309">
                  <c:v>154.80000000000001</c:v>
                </c:pt>
                <c:pt idx="310">
                  <c:v>160.00000000000006</c:v>
                </c:pt>
                <c:pt idx="311">
                  <c:v>162.60000000000002</c:v>
                </c:pt>
                <c:pt idx="312">
                  <c:v>168.79999999999998</c:v>
                </c:pt>
                <c:pt idx="313">
                  <c:v>165.20000000000002</c:v>
                </c:pt>
                <c:pt idx="314">
                  <c:v>162</c:v>
                </c:pt>
                <c:pt idx="315">
                  <c:v>157.89999999999998</c:v>
                </c:pt>
                <c:pt idx="316">
                  <c:v>158.10000000000005</c:v>
                </c:pt>
                <c:pt idx="317">
                  <c:v>159.49999999999997</c:v>
                </c:pt>
                <c:pt idx="318">
                  <c:v>156.9</c:v>
                </c:pt>
                <c:pt idx="319">
                  <c:v>157.30000000000004</c:v>
                </c:pt>
                <c:pt idx="320">
                  <c:v>157.09999999999997</c:v>
                </c:pt>
                <c:pt idx="321">
                  <c:v>159.30000000000001</c:v>
                </c:pt>
                <c:pt idx="322">
                  <c:v>157.20000000000002</c:v>
                </c:pt>
                <c:pt idx="323">
                  <c:v>155.19999999999996</c:v>
                </c:pt>
                <c:pt idx="324">
                  <c:v>156.29999999999998</c:v>
                </c:pt>
                <c:pt idx="325">
                  <c:v>155.69999999999996</c:v>
                </c:pt>
                <c:pt idx="326">
                  <c:v>155.79999999999998</c:v>
                </c:pt>
                <c:pt idx="327">
                  <c:v>158</c:v>
                </c:pt>
                <c:pt idx="328">
                  <c:v>158.10000000000005</c:v>
                </c:pt>
                <c:pt idx="329">
                  <c:v>157.20000000000002</c:v>
                </c:pt>
                <c:pt idx="330">
                  <c:v>162.59999999999994</c:v>
                </c:pt>
                <c:pt idx="331">
                  <c:v>167.3</c:v>
                </c:pt>
                <c:pt idx="332">
                  <c:v>168.30000000000007</c:v>
                </c:pt>
                <c:pt idx="333">
                  <c:v>166</c:v>
                </c:pt>
                <c:pt idx="334">
                  <c:v>167.10000000000002</c:v>
                </c:pt>
                <c:pt idx="335">
                  <c:v>163.30000000000001</c:v>
                </c:pt>
                <c:pt idx="336">
                  <c:v>169.29999999999995</c:v>
                </c:pt>
                <c:pt idx="337">
                  <c:v>171.2</c:v>
                </c:pt>
                <c:pt idx="338">
                  <c:v>169.50000000000003</c:v>
                </c:pt>
                <c:pt idx="339">
                  <c:v>166.60000000000002</c:v>
                </c:pt>
                <c:pt idx="340">
                  <c:v>174.29999999999995</c:v>
                </c:pt>
                <c:pt idx="341">
                  <c:v>172.10000000000002</c:v>
                </c:pt>
                <c:pt idx="342">
                  <c:v>176.6</c:v>
                </c:pt>
                <c:pt idx="343">
                  <c:v>174.40000000000006</c:v>
                </c:pt>
                <c:pt idx="344">
                  <c:v>170.7</c:v>
                </c:pt>
                <c:pt idx="345">
                  <c:v>171.69999999999996</c:v>
                </c:pt>
                <c:pt idx="346">
                  <c:v>171.60000000000002</c:v>
                </c:pt>
                <c:pt idx="347">
                  <c:v>173.50000000000003</c:v>
                </c:pt>
                <c:pt idx="348">
                  <c:v>171.99999999999997</c:v>
                </c:pt>
                <c:pt idx="349">
                  <c:v>172.70000000000005</c:v>
                </c:pt>
                <c:pt idx="350">
                  <c:v>176.99999999999994</c:v>
                </c:pt>
                <c:pt idx="351">
                  <c:v>175.69999999999996</c:v>
                </c:pt>
                <c:pt idx="352">
                  <c:v>174.89999999999998</c:v>
                </c:pt>
                <c:pt idx="353">
                  <c:v>175.99999999999997</c:v>
                </c:pt>
                <c:pt idx="354">
                  <c:v>179.60000000000002</c:v>
                </c:pt>
                <c:pt idx="355">
                  <c:v>178.5</c:v>
                </c:pt>
                <c:pt idx="356">
                  <c:v>177.59999999999997</c:v>
                </c:pt>
                <c:pt idx="357">
                  <c:v>177.50000000000003</c:v>
                </c:pt>
                <c:pt idx="358">
                  <c:v>178.59999999999997</c:v>
                </c:pt>
                <c:pt idx="359">
                  <c:v>177.20000000000002</c:v>
                </c:pt>
                <c:pt idx="360">
                  <c:v>177.4</c:v>
                </c:pt>
                <c:pt idx="361">
                  <c:v>174.30000000000004</c:v>
                </c:pt>
                <c:pt idx="362">
                  <c:v>175.50000000000009</c:v>
                </c:pt>
                <c:pt idx="363">
                  <c:v>175.60000000000002</c:v>
                </c:pt>
                <c:pt idx="364">
                  <c:v>176.6</c:v>
                </c:pt>
                <c:pt idx="365">
                  <c:v>182.7</c:v>
                </c:pt>
                <c:pt idx="366">
                  <c:v>182.59999999999997</c:v>
                </c:pt>
                <c:pt idx="367">
                  <c:v>181.1</c:v>
                </c:pt>
                <c:pt idx="368">
                  <c:v>179.99999999999997</c:v>
                </c:pt>
                <c:pt idx="369">
                  <c:v>175.59999999999994</c:v>
                </c:pt>
                <c:pt idx="370">
                  <c:v>176.9</c:v>
                </c:pt>
                <c:pt idx="371">
                  <c:v>176.6</c:v>
                </c:pt>
                <c:pt idx="372">
                  <c:v>175.60000000000002</c:v>
                </c:pt>
                <c:pt idx="373">
                  <c:v>176.29999999999998</c:v>
                </c:pt>
                <c:pt idx="374">
                  <c:v>172.6</c:v>
                </c:pt>
                <c:pt idx="375">
                  <c:v>170.10000000000005</c:v>
                </c:pt>
                <c:pt idx="376">
                  <c:v>172.20000000000005</c:v>
                </c:pt>
                <c:pt idx="377">
                  <c:v>173.30000000000007</c:v>
                </c:pt>
                <c:pt idx="378">
                  <c:v>166.90000000000003</c:v>
                </c:pt>
                <c:pt idx="379">
                  <c:v>170.8</c:v>
                </c:pt>
                <c:pt idx="380">
                  <c:v>173.10000000000008</c:v>
                </c:pt>
                <c:pt idx="381">
                  <c:v>169.50000000000003</c:v>
                </c:pt>
                <c:pt idx="382">
                  <c:v>167.19999999999996</c:v>
                </c:pt>
                <c:pt idx="383">
                  <c:v>171.10000000000002</c:v>
                </c:pt>
                <c:pt idx="384">
                  <c:v>167.79999999999998</c:v>
                </c:pt>
                <c:pt idx="385">
                  <c:v>170.7</c:v>
                </c:pt>
                <c:pt idx="386">
                  <c:v>164.6</c:v>
                </c:pt>
                <c:pt idx="387">
                  <c:v>163.10000000000002</c:v>
                </c:pt>
                <c:pt idx="388">
                  <c:v>163.79999999999998</c:v>
                </c:pt>
                <c:pt idx="389">
                  <c:v>163.90000000000003</c:v>
                </c:pt>
                <c:pt idx="390">
                  <c:v>162.10000000000005</c:v>
                </c:pt>
                <c:pt idx="391">
                  <c:v>166.60000000000002</c:v>
                </c:pt>
                <c:pt idx="392">
                  <c:v>165.7</c:v>
                </c:pt>
                <c:pt idx="393">
                  <c:v>171</c:v>
                </c:pt>
                <c:pt idx="394">
                  <c:v>165.80000000000004</c:v>
                </c:pt>
                <c:pt idx="395">
                  <c:v>170.79999999999993</c:v>
                </c:pt>
                <c:pt idx="396">
                  <c:v>166.39999999999998</c:v>
                </c:pt>
                <c:pt idx="397">
                  <c:v>167.09999999999994</c:v>
                </c:pt>
                <c:pt idx="398">
                  <c:v>164.50000000000006</c:v>
                </c:pt>
                <c:pt idx="399">
                  <c:v>164.19999999999993</c:v>
                </c:pt>
                <c:pt idx="400">
                  <c:v>165.00000000000003</c:v>
                </c:pt>
                <c:pt idx="401">
                  <c:v>164.49999999999994</c:v>
                </c:pt>
                <c:pt idx="402">
                  <c:v>165.80000000000004</c:v>
                </c:pt>
                <c:pt idx="403">
                  <c:v>166.90000000000003</c:v>
                </c:pt>
                <c:pt idx="404">
                  <c:v>164.50000000000006</c:v>
                </c:pt>
                <c:pt idx="405">
                  <c:v>161.89999999999998</c:v>
                </c:pt>
                <c:pt idx="406">
                  <c:v>166</c:v>
                </c:pt>
                <c:pt idx="407">
                  <c:v>166.7</c:v>
                </c:pt>
                <c:pt idx="408">
                  <c:v>166.09999999999997</c:v>
                </c:pt>
                <c:pt idx="409">
                  <c:v>163.49999999999997</c:v>
                </c:pt>
                <c:pt idx="410">
                  <c:v>163.69999999999996</c:v>
                </c:pt>
                <c:pt idx="411">
                  <c:v>163.79999999999998</c:v>
                </c:pt>
                <c:pt idx="412">
                  <c:v>160.80000000000007</c:v>
                </c:pt>
                <c:pt idx="413">
                  <c:v>155.99999999999997</c:v>
                </c:pt>
                <c:pt idx="414">
                  <c:v>159.50000000000006</c:v>
                </c:pt>
                <c:pt idx="415">
                  <c:v>156.80000000000004</c:v>
                </c:pt>
                <c:pt idx="416">
                  <c:v>153.90000000000006</c:v>
                </c:pt>
                <c:pt idx="417">
                  <c:v>153.69999999999999</c:v>
                </c:pt>
                <c:pt idx="418">
                  <c:v>154.40000000000003</c:v>
                </c:pt>
                <c:pt idx="419">
                  <c:v>150.99999999999997</c:v>
                </c:pt>
                <c:pt idx="420">
                  <c:v>151.99999999999994</c:v>
                </c:pt>
                <c:pt idx="421">
                  <c:v>151.29999999999998</c:v>
                </c:pt>
                <c:pt idx="422">
                  <c:v>155.09999999999994</c:v>
                </c:pt>
                <c:pt idx="423">
                  <c:v>155.50000000000006</c:v>
                </c:pt>
                <c:pt idx="424">
                  <c:v>154.80000000000001</c:v>
                </c:pt>
                <c:pt idx="425">
                  <c:v>154.89999999999995</c:v>
                </c:pt>
                <c:pt idx="426">
                  <c:v>154.89999999999995</c:v>
                </c:pt>
                <c:pt idx="427">
                  <c:v>156.20000000000002</c:v>
                </c:pt>
                <c:pt idx="428">
                  <c:v>153.00000000000003</c:v>
                </c:pt>
                <c:pt idx="429">
                  <c:v>158</c:v>
                </c:pt>
                <c:pt idx="430">
                  <c:v>149.80000000000001</c:v>
                </c:pt>
                <c:pt idx="431">
                  <c:v>154.90000000000003</c:v>
                </c:pt>
                <c:pt idx="432">
                  <c:v>154.90000000000003</c:v>
                </c:pt>
                <c:pt idx="433">
                  <c:v>155.59999999999991</c:v>
                </c:pt>
                <c:pt idx="434">
                  <c:v>151.29999999999998</c:v>
                </c:pt>
                <c:pt idx="435">
                  <c:v>154.80000000000001</c:v>
                </c:pt>
                <c:pt idx="436">
                  <c:v>150.30000000000001</c:v>
                </c:pt>
                <c:pt idx="437">
                  <c:v>152.29999999999995</c:v>
                </c:pt>
                <c:pt idx="438">
                  <c:v>152.59999999999997</c:v>
                </c:pt>
                <c:pt idx="439">
                  <c:v>152.79999999999995</c:v>
                </c:pt>
                <c:pt idx="440">
                  <c:v>151.19999999999996</c:v>
                </c:pt>
                <c:pt idx="441">
                  <c:v>149.29999999999995</c:v>
                </c:pt>
                <c:pt idx="442">
                  <c:v>151.80000000000007</c:v>
                </c:pt>
                <c:pt idx="443">
                  <c:v>156.6</c:v>
                </c:pt>
                <c:pt idx="444">
                  <c:v>157.29999999999995</c:v>
                </c:pt>
                <c:pt idx="445">
                  <c:v>157.20000000000002</c:v>
                </c:pt>
                <c:pt idx="446">
                  <c:v>156.50000000000003</c:v>
                </c:pt>
                <c:pt idx="447">
                  <c:v>154.90000000000003</c:v>
                </c:pt>
                <c:pt idx="448">
                  <c:v>156.70000000000002</c:v>
                </c:pt>
                <c:pt idx="449">
                  <c:v>158.90000000000003</c:v>
                </c:pt>
                <c:pt idx="450">
                  <c:v>154.30000000000001</c:v>
                </c:pt>
                <c:pt idx="451">
                  <c:v>156.79999999999995</c:v>
                </c:pt>
                <c:pt idx="452">
                  <c:v>154.80000000000001</c:v>
                </c:pt>
                <c:pt idx="453">
                  <c:v>151.99999999999994</c:v>
                </c:pt>
                <c:pt idx="454">
                  <c:v>149.5</c:v>
                </c:pt>
                <c:pt idx="455">
                  <c:v>157.79999999999995</c:v>
                </c:pt>
                <c:pt idx="456">
                  <c:v>157.20000000000002</c:v>
                </c:pt>
                <c:pt idx="457">
                  <c:v>158.40000000000006</c:v>
                </c:pt>
                <c:pt idx="458">
                  <c:v>158.60000000000002</c:v>
                </c:pt>
                <c:pt idx="459">
                  <c:v>157.80000000000004</c:v>
                </c:pt>
                <c:pt idx="460">
                  <c:v>157.00000000000003</c:v>
                </c:pt>
                <c:pt idx="461">
                  <c:v>156.30000000000007</c:v>
                </c:pt>
                <c:pt idx="462">
                  <c:v>155.89999999999992</c:v>
                </c:pt>
                <c:pt idx="463">
                  <c:v>160.6</c:v>
                </c:pt>
                <c:pt idx="464">
                  <c:v>162.19999999999999</c:v>
                </c:pt>
                <c:pt idx="465">
                  <c:v>162.40000000000006</c:v>
                </c:pt>
                <c:pt idx="466">
                  <c:v>167.60000000000002</c:v>
                </c:pt>
                <c:pt idx="467">
                  <c:v>169.1</c:v>
                </c:pt>
                <c:pt idx="468">
                  <c:v>164.39999999999992</c:v>
                </c:pt>
                <c:pt idx="469">
                  <c:v>166.70000000000007</c:v>
                </c:pt>
                <c:pt idx="470">
                  <c:v>164.30000000000007</c:v>
                </c:pt>
                <c:pt idx="471">
                  <c:v>165.90000000000006</c:v>
                </c:pt>
                <c:pt idx="472">
                  <c:v>164.69999999999993</c:v>
                </c:pt>
                <c:pt idx="473">
                  <c:v>163.69999999999996</c:v>
                </c:pt>
                <c:pt idx="474">
                  <c:v>163.79999999999998</c:v>
                </c:pt>
                <c:pt idx="475">
                  <c:v>162.89999999999995</c:v>
                </c:pt>
                <c:pt idx="476">
                  <c:v>163.89999999999992</c:v>
                </c:pt>
                <c:pt idx="477">
                  <c:v>169.19999999999993</c:v>
                </c:pt>
                <c:pt idx="478">
                  <c:v>169.1</c:v>
                </c:pt>
                <c:pt idx="479">
                  <c:v>170.90000000000006</c:v>
                </c:pt>
                <c:pt idx="480">
                  <c:v>175.70000000000005</c:v>
                </c:pt>
                <c:pt idx="481">
                  <c:v>172.40000000000003</c:v>
                </c:pt>
                <c:pt idx="482">
                  <c:v>177.4</c:v>
                </c:pt>
                <c:pt idx="483">
                  <c:v>184.70000000000005</c:v>
                </c:pt>
                <c:pt idx="484">
                  <c:v>186.40000000000009</c:v>
                </c:pt>
                <c:pt idx="485">
                  <c:v>186.89999999999998</c:v>
                </c:pt>
                <c:pt idx="486">
                  <c:v>188.10000000000002</c:v>
                </c:pt>
                <c:pt idx="487">
                  <c:v>188.79999999999998</c:v>
                </c:pt>
                <c:pt idx="488">
                  <c:v>190.59999999999997</c:v>
                </c:pt>
                <c:pt idx="489">
                  <c:v>190.00000000000003</c:v>
                </c:pt>
                <c:pt idx="490">
                  <c:v>187.90000000000003</c:v>
                </c:pt>
                <c:pt idx="491">
                  <c:v>189.29999999999998</c:v>
                </c:pt>
                <c:pt idx="492">
                  <c:v>191</c:v>
                </c:pt>
                <c:pt idx="493">
                  <c:v>187.59999999999994</c:v>
                </c:pt>
                <c:pt idx="494">
                  <c:v>186.59999999999997</c:v>
                </c:pt>
                <c:pt idx="495">
                  <c:v>186.60000000000005</c:v>
                </c:pt>
                <c:pt idx="496">
                  <c:v>187.89999999999995</c:v>
                </c:pt>
                <c:pt idx="497">
                  <c:v>189.80000000000007</c:v>
                </c:pt>
                <c:pt idx="498">
                  <c:v>188.3</c:v>
                </c:pt>
                <c:pt idx="499">
                  <c:v>189.30000000000007</c:v>
                </c:pt>
                <c:pt idx="500">
                  <c:v>187.39999999999998</c:v>
                </c:pt>
                <c:pt idx="501">
                  <c:v>188.89999999999992</c:v>
                </c:pt>
                <c:pt idx="502">
                  <c:v>191.2</c:v>
                </c:pt>
                <c:pt idx="503">
                  <c:v>194.29999999999995</c:v>
                </c:pt>
                <c:pt idx="504">
                  <c:v>195.7</c:v>
                </c:pt>
                <c:pt idx="505">
                  <c:v>197.50000000000006</c:v>
                </c:pt>
                <c:pt idx="506">
                  <c:v>191.59999999999994</c:v>
                </c:pt>
                <c:pt idx="507">
                  <c:v>191.89999999999995</c:v>
                </c:pt>
                <c:pt idx="508">
                  <c:v>195.39999999999998</c:v>
                </c:pt>
                <c:pt idx="509">
                  <c:v>198.20000000000002</c:v>
                </c:pt>
                <c:pt idx="510">
                  <c:v>196.60000000000002</c:v>
                </c:pt>
                <c:pt idx="511">
                  <c:v>198.60000000000008</c:v>
                </c:pt>
                <c:pt idx="512">
                  <c:v>204.2</c:v>
                </c:pt>
                <c:pt idx="513">
                  <c:v>197.29999999999998</c:v>
                </c:pt>
                <c:pt idx="514">
                  <c:v>210.79999999999995</c:v>
                </c:pt>
                <c:pt idx="515">
                  <c:v>204.8</c:v>
                </c:pt>
                <c:pt idx="516">
                  <c:v>208.10000000000005</c:v>
                </c:pt>
                <c:pt idx="517">
                  <c:v>206.3</c:v>
                </c:pt>
                <c:pt idx="518">
                  <c:v>214.70000000000002</c:v>
                </c:pt>
                <c:pt idx="519">
                  <c:v>214.6</c:v>
                </c:pt>
                <c:pt idx="520">
                  <c:v>213.99999999999997</c:v>
                </c:pt>
                <c:pt idx="521">
                  <c:v>211.30000000000004</c:v>
                </c:pt>
                <c:pt idx="522">
                  <c:v>214.49999999999994</c:v>
                </c:pt>
                <c:pt idx="523">
                  <c:v>215.39999999999995</c:v>
                </c:pt>
                <c:pt idx="524">
                  <c:v>213.90000000000003</c:v>
                </c:pt>
                <c:pt idx="525">
                  <c:v>215.20000000000002</c:v>
                </c:pt>
                <c:pt idx="526">
                  <c:v>216.89999999999995</c:v>
                </c:pt>
                <c:pt idx="527">
                  <c:v>218.39999999999998</c:v>
                </c:pt>
                <c:pt idx="528">
                  <c:v>217.79999999999998</c:v>
                </c:pt>
                <c:pt idx="529">
                  <c:v>214.00000000000006</c:v>
                </c:pt>
                <c:pt idx="530">
                  <c:v>216</c:v>
                </c:pt>
                <c:pt idx="531">
                  <c:v>213.90000000000003</c:v>
                </c:pt>
                <c:pt idx="532">
                  <c:v>215.39999999999998</c:v>
                </c:pt>
                <c:pt idx="533">
                  <c:v>218.2</c:v>
                </c:pt>
                <c:pt idx="534">
                  <c:v>216.09999999999997</c:v>
                </c:pt>
                <c:pt idx="535">
                  <c:v>215.60000000000002</c:v>
                </c:pt>
                <c:pt idx="536">
                  <c:v>218.7</c:v>
                </c:pt>
                <c:pt idx="537">
                  <c:v>219.79999999999998</c:v>
                </c:pt>
                <c:pt idx="538">
                  <c:v>215.79999999999998</c:v>
                </c:pt>
                <c:pt idx="539">
                  <c:v>216.09999999999997</c:v>
                </c:pt>
                <c:pt idx="540">
                  <c:v>215.90000000000003</c:v>
                </c:pt>
                <c:pt idx="541">
                  <c:v>215.79999999999998</c:v>
                </c:pt>
                <c:pt idx="542">
                  <c:v>215.80000000000004</c:v>
                </c:pt>
                <c:pt idx="543">
                  <c:v>215.79999999999998</c:v>
                </c:pt>
                <c:pt idx="544">
                  <c:v>216.50000000000006</c:v>
                </c:pt>
                <c:pt idx="545">
                  <c:v>215.10000000000002</c:v>
                </c:pt>
                <c:pt idx="546">
                  <c:v>212</c:v>
                </c:pt>
                <c:pt idx="547">
                  <c:v>216.4</c:v>
                </c:pt>
                <c:pt idx="548">
                  <c:v>217</c:v>
                </c:pt>
                <c:pt idx="549">
                  <c:v>219.49999999999997</c:v>
                </c:pt>
                <c:pt idx="550">
                  <c:v>218.49999999999997</c:v>
                </c:pt>
                <c:pt idx="551">
                  <c:v>220.39999999999998</c:v>
                </c:pt>
                <c:pt idx="552">
                  <c:v>220.60000000000005</c:v>
                </c:pt>
                <c:pt idx="553">
                  <c:v>221.69999999999996</c:v>
                </c:pt>
                <c:pt idx="554">
                  <c:v>221.60000000000002</c:v>
                </c:pt>
                <c:pt idx="555">
                  <c:v>217.60000000000002</c:v>
                </c:pt>
                <c:pt idx="556">
                  <c:v>221</c:v>
                </c:pt>
                <c:pt idx="557">
                  <c:v>223.59999999999997</c:v>
                </c:pt>
                <c:pt idx="558">
                  <c:v>226.00000000000003</c:v>
                </c:pt>
                <c:pt idx="559">
                  <c:v>228.9</c:v>
                </c:pt>
                <c:pt idx="560">
                  <c:v>223.20000000000002</c:v>
                </c:pt>
                <c:pt idx="561">
                  <c:v>226.30000000000004</c:v>
                </c:pt>
                <c:pt idx="562">
                  <c:v>228.5</c:v>
                </c:pt>
                <c:pt idx="563">
                  <c:v>231.60000000000002</c:v>
                </c:pt>
                <c:pt idx="564">
                  <c:v>226.39999999999998</c:v>
                </c:pt>
                <c:pt idx="565">
                  <c:v>226.8</c:v>
                </c:pt>
                <c:pt idx="566">
                  <c:v>227.29999999999995</c:v>
                </c:pt>
                <c:pt idx="567">
                  <c:v>226.49999999999997</c:v>
                </c:pt>
                <c:pt idx="568">
                  <c:v>229.99999999999997</c:v>
                </c:pt>
                <c:pt idx="569">
                  <c:v>227.99999999999997</c:v>
                </c:pt>
                <c:pt idx="570">
                  <c:v>227.70000000000002</c:v>
                </c:pt>
                <c:pt idx="571">
                  <c:v>231</c:v>
                </c:pt>
                <c:pt idx="572">
                  <c:v>232.29999999999998</c:v>
                </c:pt>
                <c:pt idx="573">
                  <c:v>231.20000000000002</c:v>
                </c:pt>
                <c:pt idx="574">
                  <c:v>230.69999999999996</c:v>
                </c:pt>
                <c:pt idx="575">
                  <c:v>229.70000000000002</c:v>
                </c:pt>
                <c:pt idx="576">
                  <c:v>234.19999999999996</c:v>
                </c:pt>
                <c:pt idx="577">
                  <c:v>233.4</c:v>
                </c:pt>
                <c:pt idx="578">
                  <c:v>234.39999999999998</c:v>
                </c:pt>
                <c:pt idx="579">
                  <c:v>237.2</c:v>
                </c:pt>
                <c:pt idx="580">
                  <c:v>235.70000000000002</c:v>
                </c:pt>
                <c:pt idx="581">
                  <c:v>236.89999999999998</c:v>
                </c:pt>
                <c:pt idx="582">
                  <c:v>235.10000000000005</c:v>
                </c:pt>
                <c:pt idx="583">
                  <c:v>233.6</c:v>
                </c:pt>
                <c:pt idx="584">
                  <c:v>233.20000000000002</c:v>
                </c:pt>
                <c:pt idx="585">
                  <c:v>232.6</c:v>
                </c:pt>
                <c:pt idx="586">
                  <c:v>231.99999999999997</c:v>
                </c:pt>
                <c:pt idx="587">
                  <c:v>230.00000000000003</c:v>
                </c:pt>
                <c:pt idx="588">
                  <c:v>228.2</c:v>
                </c:pt>
                <c:pt idx="589">
                  <c:v>231</c:v>
                </c:pt>
                <c:pt idx="590">
                  <c:v>232.00000000000003</c:v>
                </c:pt>
                <c:pt idx="591">
                  <c:v>233.60000000000002</c:v>
                </c:pt>
                <c:pt idx="592">
                  <c:v>233.10000000000005</c:v>
                </c:pt>
                <c:pt idx="593">
                  <c:v>234.00000000000003</c:v>
                </c:pt>
                <c:pt idx="594">
                  <c:v>230.19999999999996</c:v>
                </c:pt>
                <c:pt idx="595">
                  <c:v>230.20000000000002</c:v>
                </c:pt>
                <c:pt idx="596">
                  <c:v>232.40000000000003</c:v>
                </c:pt>
                <c:pt idx="597">
                  <c:v>230.80000000000004</c:v>
                </c:pt>
                <c:pt idx="598">
                  <c:v>232.79999999999998</c:v>
                </c:pt>
                <c:pt idx="599">
                  <c:v>234.20000000000002</c:v>
                </c:pt>
                <c:pt idx="600">
                  <c:v>232.19999999999996</c:v>
                </c:pt>
                <c:pt idx="601">
                  <c:v>235.6</c:v>
                </c:pt>
                <c:pt idx="602">
                  <c:v>235.89999999999995</c:v>
                </c:pt>
                <c:pt idx="603">
                  <c:v>234.20000000000002</c:v>
                </c:pt>
                <c:pt idx="604">
                  <c:v>231.2</c:v>
                </c:pt>
                <c:pt idx="605">
                  <c:v>232.19999999999996</c:v>
                </c:pt>
                <c:pt idx="606">
                  <c:v>230.50000000000003</c:v>
                </c:pt>
                <c:pt idx="607">
                  <c:v>236.69999999999996</c:v>
                </c:pt>
                <c:pt idx="608">
                  <c:v>233.5</c:v>
                </c:pt>
                <c:pt idx="609">
                  <c:v>238.30000000000004</c:v>
                </c:pt>
                <c:pt idx="610">
                  <c:v>237.70000000000002</c:v>
                </c:pt>
                <c:pt idx="611">
                  <c:v>238</c:v>
                </c:pt>
                <c:pt idx="612">
                  <c:v>237.8</c:v>
                </c:pt>
                <c:pt idx="613">
                  <c:v>239.1</c:v>
                </c:pt>
                <c:pt idx="614">
                  <c:v>235.6</c:v>
                </c:pt>
                <c:pt idx="615">
                  <c:v>237.50000000000006</c:v>
                </c:pt>
                <c:pt idx="616">
                  <c:v>238.60000000000005</c:v>
                </c:pt>
                <c:pt idx="617">
                  <c:v>238.50000000000003</c:v>
                </c:pt>
                <c:pt idx="618">
                  <c:v>236.00000000000003</c:v>
                </c:pt>
                <c:pt idx="619">
                  <c:v>234.79999999999998</c:v>
                </c:pt>
                <c:pt idx="620">
                  <c:v>230.30000000000004</c:v>
                </c:pt>
                <c:pt idx="621">
                  <c:v>230.50000000000003</c:v>
                </c:pt>
                <c:pt idx="622">
                  <c:v>231.99999999999997</c:v>
                </c:pt>
                <c:pt idx="623">
                  <c:v>229.79999999999995</c:v>
                </c:pt>
                <c:pt idx="624">
                  <c:v>227.60000000000002</c:v>
                </c:pt>
                <c:pt idx="625">
                  <c:v>228.6</c:v>
                </c:pt>
                <c:pt idx="626">
                  <c:v>228.8</c:v>
                </c:pt>
                <c:pt idx="627">
                  <c:v>230.10000000000002</c:v>
                </c:pt>
                <c:pt idx="628">
                  <c:v>230.60000000000005</c:v>
                </c:pt>
                <c:pt idx="629">
                  <c:v>226.9</c:v>
                </c:pt>
                <c:pt idx="630">
                  <c:v>226.00000000000003</c:v>
                </c:pt>
                <c:pt idx="631">
                  <c:v>224.39999999999998</c:v>
                </c:pt>
                <c:pt idx="632">
                  <c:v>226.90000000000006</c:v>
                </c:pt>
                <c:pt idx="633">
                  <c:v>230.00000000000003</c:v>
                </c:pt>
                <c:pt idx="634">
                  <c:v>230.39999999999998</c:v>
                </c:pt>
                <c:pt idx="635">
                  <c:v>228.40000000000003</c:v>
                </c:pt>
                <c:pt idx="636">
                  <c:v>227.70000000000002</c:v>
                </c:pt>
                <c:pt idx="637">
                  <c:v>227.3</c:v>
                </c:pt>
                <c:pt idx="638">
                  <c:v>228.00000000000003</c:v>
                </c:pt>
                <c:pt idx="639">
                  <c:v>223.3</c:v>
                </c:pt>
                <c:pt idx="640">
                  <c:v>224.09999999999997</c:v>
                </c:pt>
                <c:pt idx="641">
                  <c:v>230.29999999999998</c:v>
                </c:pt>
                <c:pt idx="642">
                  <c:v>227.70000000000002</c:v>
                </c:pt>
                <c:pt idx="643">
                  <c:v>228.29999999999998</c:v>
                </c:pt>
                <c:pt idx="644">
                  <c:v>227.80000000000004</c:v>
                </c:pt>
                <c:pt idx="645">
                  <c:v>228.49999999999997</c:v>
                </c:pt>
                <c:pt idx="646">
                  <c:v>230.39999999999998</c:v>
                </c:pt>
                <c:pt idx="647">
                  <c:v>229.49999999999994</c:v>
                </c:pt>
                <c:pt idx="648">
                  <c:v>230.20000000000002</c:v>
                </c:pt>
                <c:pt idx="649">
                  <c:v>228.40000000000003</c:v>
                </c:pt>
                <c:pt idx="650">
                  <c:v>228.30000000000004</c:v>
                </c:pt>
                <c:pt idx="651">
                  <c:v>230.7</c:v>
                </c:pt>
                <c:pt idx="652">
                  <c:v>234.10000000000002</c:v>
                </c:pt>
                <c:pt idx="653">
                  <c:v>234.20000000000002</c:v>
                </c:pt>
                <c:pt idx="654">
                  <c:v>235.3</c:v>
                </c:pt>
                <c:pt idx="655">
                  <c:v>234.09999999999997</c:v>
                </c:pt>
                <c:pt idx="656">
                  <c:v>233</c:v>
                </c:pt>
                <c:pt idx="657">
                  <c:v>233.5</c:v>
                </c:pt>
                <c:pt idx="658">
                  <c:v>240.89999999999998</c:v>
                </c:pt>
                <c:pt idx="659">
                  <c:v>242.90000000000003</c:v>
                </c:pt>
                <c:pt idx="660">
                  <c:v>241.8</c:v>
                </c:pt>
                <c:pt idx="661">
                  <c:v>243.09999999999997</c:v>
                </c:pt>
                <c:pt idx="662">
                  <c:v>242</c:v>
                </c:pt>
                <c:pt idx="663">
                  <c:v>241.40000000000006</c:v>
                </c:pt>
                <c:pt idx="664">
                  <c:v>240.89999999999995</c:v>
                </c:pt>
                <c:pt idx="665">
                  <c:v>243.4</c:v>
                </c:pt>
                <c:pt idx="666">
                  <c:v>246.59999999999997</c:v>
                </c:pt>
                <c:pt idx="667">
                  <c:v>249.00000000000003</c:v>
                </c:pt>
                <c:pt idx="668">
                  <c:v>248.50000000000003</c:v>
                </c:pt>
                <c:pt idx="669">
                  <c:v>248.60000000000002</c:v>
                </c:pt>
                <c:pt idx="670">
                  <c:v>247.60000000000005</c:v>
                </c:pt>
                <c:pt idx="671">
                  <c:v>246.90000000000003</c:v>
                </c:pt>
                <c:pt idx="672">
                  <c:v>246.5</c:v>
                </c:pt>
                <c:pt idx="673">
                  <c:v>245.6</c:v>
                </c:pt>
                <c:pt idx="674">
                  <c:v>242.70000000000002</c:v>
                </c:pt>
                <c:pt idx="675">
                  <c:v>243.29999999999993</c:v>
                </c:pt>
                <c:pt idx="676">
                  <c:v>243.9</c:v>
                </c:pt>
                <c:pt idx="677">
                  <c:v>243.99999999999994</c:v>
                </c:pt>
                <c:pt idx="678">
                  <c:v>242.70000000000002</c:v>
                </c:pt>
                <c:pt idx="679">
                  <c:v>242.10000000000002</c:v>
                </c:pt>
                <c:pt idx="680">
                  <c:v>240.59999999999997</c:v>
                </c:pt>
                <c:pt idx="681">
                  <c:v>243.4</c:v>
                </c:pt>
                <c:pt idx="682">
                  <c:v>241.39999999999998</c:v>
                </c:pt>
                <c:pt idx="683">
                  <c:v>240.7</c:v>
                </c:pt>
                <c:pt idx="684">
                  <c:v>242.89999999999995</c:v>
                </c:pt>
                <c:pt idx="685">
                  <c:v>243.4</c:v>
                </c:pt>
                <c:pt idx="686">
                  <c:v>243.1</c:v>
                </c:pt>
                <c:pt idx="687">
                  <c:v>243.60000000000005</c:v>
                </c:pt>
                <c:pt idx="688">
                  <c:v>242.79999999999995</c:v>
                </c:pt>
                <c:pt idx="689">
                  <c:v>241.8</c:v>
                </c:pt>
                <c:pt idx="690">
                  <c:v>241.2</c:v>
                </c:pt>
                <c:pt idx="691">
                  <c:v>241.9</c:v>
                </c:pt>
                <c:pt idx="692">
                  <c:v>245.79999999999998</c:v>
                </c:pt>
                <c:pt idx="693">
                  <c:v>243.39999999999998</c:v>
                </c:pt>
                <c:pt idx="694">
                  <c:v>240.49999999999994</c:v>
                </c:pt>
                <c:pt idx="695">
                  <c:v>239.00000000000006</c:v>
                </c:pt>
                <c:pt idx="696">
                  <c:v>239.6</c:v>
                </c:pt>
                <c:pt idx="697">
                  <c:v>240.09999999999997</c:v>
                </c:pt>
                <c:pt idx="698">
                  <c:v>240.30000000000004</c:v>
                </c:pt>
                <c:pt idx="699">
                  <c:v>241.7</c:v>
                </c:pt>
                <c:pt idx="700">
                  <c:v>238.79999999999998</c:v>
                </c:pt>
                <c:pt idx="701">
                  <c:v>235.20000000000005</c:v>
                </c:pt>
                <c:pt idx="702">
                  <c:v>234.60000000000002</c:v>
                </c:pt>
                <c:pt idx="703">
                  <c:v>234.40000000000003</c:v>
                </c:pt>
                <c:pt idx="704">
                  <c:v>230.29999999999998</c:v>
                </c:pt>
                <c:pt idx="705">
                  <c:v>230.79999999999998</c:v>
                </c:pt>
                <c:pt idx="706">
                  <c:v>231.4</c:v>
                </c:pt>
                <c:pt idx="707">
                  <c:v>229.69999999999996</c:v>
                </c:pt>
                <c:pt idx="708">
                  <c:v>231.99999999999994</c:v>
                </c:pt>
                <c:pt idx="709">
                  <c:v>230.29999999999998</c:v>
                </c:pt>
                <c:pt idx="710">
                  <c:v>227.4</c:v>
                </c:pt>
                <c:pt idx="711">
                  <c:v>233.3</c:v>
                </c:pt>
                <c:pt idx="712">
                  <c:v>226.9</c:v>
                </c:pt>
                <c:pt idx="713">
                  <c:v>226.69999999999993</c:v>
                </c:pt>
                <c:pt idx="714">
                  <c:v>226.20000000000005</c:v>
                </c:pt>
                <c:pt idx="715">
                  <c:v>229.60000000000002</c:v>
                </c:pt>
                <c:pt idx="716">
                  <c:v>228.89999999999998</c:v>
                </c:pt>
                <c:pt idx="717">
                  <c:v>230.10000000000002</c:v>
                </c:pt>
                <c:pt idx="718">
                  <c:v>229.8</c:v>
                </c:pt>
                <c:pt idx="719">
                  <c:v>229.69999999999996</c:v>
                </c:pt>
                <c:pt idx="720">
                  <c:v>229.10000000000002</c:v>
                </c:pt>
                <c:pt idx="721">
                  <c:v>228.09999999999997</c:v>
                </c:pt>
                <c:pt idx="722">
                  <c:v>227.80000000000004</c:v>
                </c:pt>
                <c:pt idx="723">
                  <c:v>224.90000000000006</c:v>
                </c:pt>
                <c:pt idx="724">
                  <c:v>225.8</c:v>
                </c:pt>
                <c:pt idx="725">
                  <c:v>225.29999999999993</c:v>
                </c:pt>
                <c:pt idx="726">
                  <c:v>226.49999999999997</c:v>
                </c:pt>
                <c:pt idx="727">
                  <c:v>230.70000000000005</c:v>
                </c:pt>
                <c:pt idx="728">
                  <c:v>228.60000000000005</c:v>
                </c:pt>
                <c:pt idx="729">
                  <c:v>223.4</c:v>
                </c:pt>
                <c:pt idx="730">
                  <c:v>229.99999999999997</c:v>
                </c:pt>
                <c:pt idx="731">
                  <c:v>228.09999999999997</c:v>
                </c:pt>
                <c:pt idx="732">
                  <c:v>227.59999999999997</c:v>
                </c:pt>
                <c:pt idx="733">
                  <c:v>226.70000000000005</c:v>
                </c:pt>
                <c:pt idx="734">
                  <c:v>223.49999999999994</c:v>
                </c:pt>
                <c:pt idx="735">
                  <c:v>224.70000000000007</c:v>
                </c:pt>
                <c:pt idx="736">
                  <c:v>229</c:v>
                </c:pt>
                <c:pt idx="737">
                  <c:v>228.5</c:v>
                </c:pt>
                <c:pt idx="738">
                  <c:v>230.20000000000005</c:v>
                </c:pt>
                <c:pt idx="739">
                  <c:v>223.80000000000004</c:v>
                </c:pt>
                <c:pt idx="740">
                  <c:v>223.50000000000003</c:v>
                </c:pt>
                <c:pt idx="741">
                  <c:v>222.89999999999992</c:v>
                </c:pt>
                <c:pt idx="742">
                  <c:v>224.00000000000003</c:v>
                </c:pt>
                <c:pt idx="743">
                  <c:v>221</c:v>
                </c:pt>
                <c:pt idx="744">
                  <c:v>214.79999999999995</c:v>
                </c:pt>
                <c:pt idx="745">
                  <c:v>215.29999999999995</c:v>
                </c:pt>
                <c:pt idx="746">
                  <c:v>212.60000000000002</c:v>
                </c:pt>
                <c:pt idx="747">
                  <c:v>215.7</c:v>
                </c:pt>
                <c:pt idx="748">
                  <c:v>210.29999999999998</c:v>
                </c:pt>
                <c:pt idx="749">
                  <c:v>212</c:v>
                </c:pt>
                <c:pt idx="750">
                  <c:v>214.20000000000005</c:v>
                </c:pt>
                <c:pt idx="751">
                  <c:v>210.6</c:v>
                </c:pt>
                <c:pt idx="752">
                  <c:v>209.40000000000003</c:v>
                </c:pt>
                <c:pt idx="753">
                  <c:v>205.69999999999996</c:v>
                </c:pt>
                <c:pt idx="754">
                  <c:v>205.69999999999996</c:v>
                </c:pt>
                <c:pt idx="755">
                  <c:v>205.29999999999998</c:v>
                </c:pt>
                <c:pt idx="756">
                  <c:v>206.1</c:v>
                </c:pt>
                <c:pt idx="757">
                  <c:v>209.10000000000002</c:v>
                </c:pt>
                <c:pt idx="758">
                  <c:v>208</c:v>
                </c:pt>
                <c:pt idx="759">
                  <c:v>206.20000000000002</c:v>
                </c:pt>
                <c:pt idx="760">
                  <c:v>212.5</c:v>
                </c:pt>
                <c:pt idx="761">
                  <c:v>212.8</c:v>
                </c:pt>
                <c:pt idx="762">
                  <c:v>211.50000000000003</c:v>
                </c:pt>
                <c:pt idx="763">
                  <c:v>210.99999999999994</c:v>
                </c:pt>
                <c:pt idx="764">
                  <c:v>211.80000000000004</c:v>
                </c:pt>
                <c:pt idx="765">
                  <c:v>220.40000000000006</c:v>
                </c:pt>
                <c:pt idx="766">
                  <c:v>222.10000000000002</c:v>
                </c:pt>
                <c:pt idx="767">
                  <c:v>213.39999999999995</c:v>
                </c:pt>
                <c:pt idx="768">
                  <c:v>212.09999999999997</c:v>
                </c:pt>
                <c:pt idx="769">
                  <c:v>211.50000000000003</c:v>
                </c:pt>
                <c:pt idx="770">
                  <c:v>210.70000000000002</c:v>
                </c:pt>
                <c:pt idx="771">
                  <c:v>207.50000000000003</c:v>
                </c:pt>
                <c:pt idx="772">
                  <c:v>206.70000000000002</c:v>
                </c:pt>
                <c:pt idx="773">
                  <c:v>203.00000000000003</c:v>
                </c:pt>
                <c:pt idx="774">
                  <c:v>202.70000000000002</c:v>
                </c:pt>
                <c:pt idx="775">
                  <c:v>204.29999999999993</c:v>
                </c:pt>
                <c:pt idx="776">
                  <c:v>203.2</c:v>
                </c:pt>
                <c:pt idx="777">
                  <c:v>215.00000000000003</c:v>
                </c:pt>
                <c:pt idx="778">
                  <c:v>213.79999999999998</c:v>
                </c:pt>
                <c:pt idx="779">
                  <c:v>213.19999999999996</c:v>
                </c:pt>
                <c:pt idx="780">
                  <c:v>216.5</c:v>
                </c:pt>
                <c:pt idx="781">
                  <c:v>214.9</c:v>
                </c:pt>
                <c:pt idx="782">
                  <c:v>213.60000000000002</c:v>
                </c:pt>
                <c:pt idx="783">
                  <c:v>212.3</c:v>
                </c:pt>
                <c:pt idx="784">
                  <c:v>215.00000000000003</c:v>
                </c:pt>
                <c:pt idx="785">
                  <c:v>222.49999999999997</c:v>
                </c:pt>
                <c:pt idx="786">
                  <c:v>218.49999999999997</c:v>
                </c:pt>
                <c:pt idx="787">
                  <c:v>217.49999999999997</c:v>
                </c:pt>
                <c:pt idx="788">
                  <c:v>219.4</c:v>
                </c:pt>
                <c:pt idx="789">
                  <c:v>217</c:v>
                </c:pt>
                <c:pt idx="790">
                  <c:v>209.60000000000002</c:v>
                </c:pt>
                <c:pt idx="791">
                  <c:v>210.1</c:v>
                </c:pt>
                <c:pt idx="792">
                  <c:v>210.79999999999995</c:v>
                </c:pt>
                <c:pt idx="793">
                  <c:v>209</c:v>
                </c:pt>
                <c:pt idx="794">
                  <c:v>208.70000000000007</c:v>
                </c:pt>
                <c:pt idx="795">
                  <c:v>207.20000000000002</c:v>
                </c:pt>
                <c:pt idx="796">
                  <c:v>209.09999999999994</c:v>
                </c:pt>
                <c:pt idx="797">
                  <c:v>207.99999999999991</c:v>
                </c:pt>
                <c:pt idx="798">
                  <c:v>209.20000000000005</c:v>
                </c:pt>
                <c:pt idx="799">
                  <c:v>209.49999999999997</c:v>
                </c:pt>
                <c:pt idx="800">
                  <c:v>206.4</c:v>
                </c:pt>
                <c:pt idx="801">
                  <c:v>206.29999999999998</c:v>
                </c:pt>
                <c:pt idx="802">
                  <c:v>204</c:v>
                </c:pt>
                <c:pt idx="803">
                  <c:v>207.60000000000005</c:v>
                </c:pt>
                <c:pt idx="804">
                  <c:v>205.50000000000006</c:v>
                </c:pt>
                <c:pt idx="805">
                  <c:v>200.89999999999995</c:v>
                </c:pt>
                <c:pt idx="806">
                  <c:v>195.30000000000004</c:v>
                </c:pt>
                <c:pt idx="807">
                  <c:v>206.6</c:v>
                </c:pt>
                <c:pt idx="808">
                  <c:v>207.20000000000002</c:v>
                </c:pt>
                <c:pt idx="809">
                  <c:v>197.49999999999997</c:v>
                </c:pt>
                <c:pt idx="810">
                  <c:v>192</c:v>
                </c:pt>
                <c:pt idx="811">
                  <c:v>194.70000000000002</c:v>
                </c:pt>
                <c:pt idx="812">
                  <c:v>189.1</c:v>
                </c:pt>
                <c:pt idx="813">
                  <c:v>187.39999999999998</c:v>
                </c:pt>
                <c:pt idx="814">
                  <c:v>187.10000000000005</c:v>
                </c:pt>
                <c:pt idx="815">
                  <c:v>191.7</c:v>
                </c:pt>
                <c:pt idx="816">
                  <c:v>190.79999999999995</c:v>
                </c:pt>
                <c:pt idx="817">
                  <c:v>190.20000000000002</c:v>
                </c:pt>
                <c:pt idx="818">
                  <c:v>200.10000000000002</c:v>
                </c:pt>
                <c:pt idx="819">
                  <c:v>193.79999999999998</c:v>
                </c:pt>
                <c:pt idx="820">
                  <c:v>196.2</c:v>
                </c:pt>
                <c:pt idx="821">
                  <c:v>198.80000000000004</c:v>
                </c:pt>
                <c:pt idx="822">
                  <c:v>210.79999999999995</c:v>
                </c:pt>
                <c:pt idx="823">
                  <c:v>194.59999999999997</c:v>
                </c:pt>
                <c:pt idx="824">
                  <c:v>196.70000000000005</c:v>
                </c:pt>
                <c:pt idx="825">
                  <c:v>194.89999999999998</c:v>
                </c:pt>
                <c:pt idx="826">
                  <c:v>213.79999999999998</c:v>
                </c:pt>
                <c:pt idx="827">
                  <c:v>217.09999999999994</c:v>
                </c:pt>
                <c:pt idx="828">
                  <c:v>210.79999999999995</c:v>
                </c:pt>
                <c:pt idx="829">
                  <c:v>207.10000000000005</c:v>
                </c:pt>
                <c:pt idx="830">
                  <c:v>212.7</c:v>
                </c:pt>
                <c:pt idx="831">
                  <c:v>217.39999999999995</c:v>
                </c:pt>
                <c:pt idx="832">
                  <c:v>217.99999999999997</c:v>
                </c:pt>
                <c:pt idx="833">
                  <c:v>217.3</c:v>
                </c:pt>
                <c:pt idx="834">
                  <c:v>210.9</c:v>
                </c:pt>
                <c:pt idx="835">
                  <c:v>213.79999999999998</c:v>
                </c:pt>
                <c:pt idx="836">
                  <c:v>212.2</c:v>
                </c:pt>
                <c:pt idx="837">
                  <c:v>212.10000000000005</c:v>
                </c:pt>
                <c:pt idx="838">
                  <c:v>212.29999999999993</c:v>
                </c:pt>
                <c:pt idx="839">
                  <c:v>209.69999999999996</c:v>
                </c:pt>
                <c:pt idx="840">
                  <c:v>206.79999999999995</c:v>
                </c:pt>
                <c:pt idx="841">
                  <c:v>208.5</c:v>
                </c:pt>
                <c:pt idx="842">
                  <c:v>206.70000000000002</c:v>
                </c:pt>
                <c:pt idx="843">
                  <c:v>203.89999999999998</c:v>
                </c:pt>
                <c:pt idx="844">
                  <c:v>207.7</c:v>
                </c:pt>
                <c:pt idx="845">
                  <c:v>201.29999999999998</c:v>
                </c:pt>
                <c:pt idx="846">
                  <c:v>209.49999999999997</c:v>
                </c:pt>
                <c:pt idx="847">
                  <c:v>209.49999999999997</c:v>
                </c:pt>
                <c:pt idx="848">
                  <c:v>204.29999999999993</c:v>
                </c:pt>
                <c:pt idx="849">
                  <c:v>208.8</c:v>
                </c:pt>
                <c:pt idx="850">
                  <c:v>219.70000000000002</c:v>
                </c:pt>
                <c:pt idx="851">
                  <c:v>222.40000000000003</c:v>
                </c:pt>
                <c:pt idx="852">
                  <c:v>219.29999999999995</c:v>
                </c:pt>
                <c:pt idx="853">
                  <c:v>229.10000000000002</c:v>
                </c:pt>
                <c:pt idx="854">
                  <c:v>220.70000000000007</c:v>
                </c:pt>
                <c:pt idx="855">
                  <c:v>223.20000000000002</c:v>
                </c:pt>
                <c:pt idx="856">
                  <c:v>220.2</c:v>
                </c:pt>
                <c:pt idx="857">
                  <c:v>216.5</c:v>
                </c:pt>
                <c:pt idx="858">
                  <c:v>211.39999999999998</c:v>
                </c:pt>
                <c:pt idx="859">
                  <c:v>211.40000000000009</c:v>
                </c:pt>
                <c:pt idx="860">
                  <c:v>213.99999999999997</c:v>
                </c:pt>
                <c:pt idx="861">
                  <c:v>209.70000000000005</c:v>
                </c:pt>
                <c:pt idx="862">
                  <c:v>206.1</c:v>
                </c:pt>
                <c:pt idx="863">
                  <c:v>205.19999999999996</c:v>
                </c:pt>
                <c:pt idx="864">
                  <c:v>204.90000000000003</c:v>
                </c:pt>
                <c:pt idx="865">
                  <c:v>206.1</c:v>
                </c:pt>
                <c:pt idx="866">
                  <c:v>210.29999999999998</c:v>
                </c:pt>
                <c:pt idx="867">
                  <c:v>207.79999999999995</c:v>
                </c:pt>
                <c:pt idx="868">
                  <c:v>207.39999999999998</c:v>
                </c:pt>
                <c:pt idx="869">
                  <c:v>205.6</c:v>
                </c:pt>
                <c:pt idx="870">
                  <c:v>204.39999999999995</c:v>
                </c:pt>
                <c:pt idx="871">
                  <c:v>202.20000000000002</c:v>
                </c:pt>
                <c:pt idx="872">
                  <c:v>203.7</c:v>
                </c:pt>
                <c:pt idx="873">
                  <c:v>201.6</c:v>
                </c:pt>
                <c:pt idx="874">
                  <c:v>197.40000000000003</c:v>
                </c:pt>
                <c:pt idx="875">
                  <c:v>194.89999999999998</c:v>
                </c:pt>
                <c:pt idx="876">
                  <c:v>196.09999999999994</c:v>
                </c:pt>
                <c:pt idx="877">
                  <c:v>194.00000000000003</c:v>
                </c:pt>
                <c:pt idx="878">
                  <c:v>193.19999999999996</c:v>
                </c:pt>
                <c:pt idx="879">
                  <c:v>192.60000000000002</c:v>
                </c:pt>
                <c:pt idx="880">
                  <c:v>199.30000000000004</c:v>
                </c:pt>
                <c:pt idx="881">
                  <c:v>194.49999999999994</c:v>
                </c:pt>
                <c:pt idx="882">
                  <c:v>198.29999999999995</c:v>
                </c:pt>
                <c:pt idx="883">
                  <c:v>191.40000000000006</c:v>
                </c:pt>
                <c:pt idx="884">
                  <c:v>198.60000000000008</c:v>
                </c:pt>
                <c:pt idx="885">
                  <c:v>195.5</c:v>
                </c:pt>
                <c:pt idx="886">
                  <c:v>193.19999999999996</c:v>
                </c:pt>
                <c:pt idx="887">
                  <c:v>190.79999999999995</c:v>
                </c:pt>
                <c:pt idx="888">
                  <c:v>201.69999999999993</c:v>
                </c:pt>
                <c:pt idx="889">
                  <c:v>196.60000000000002</c:v>
                </c:pt>
                <c:pt idx="890">
                  <c:v>205.80000000000007</c:v>
                </c:pt>
                <c:pt idx="891">
                  <c:v>207.7</c:v>
                </c:pt>
                <c:pt idx="892">
                  <c:v>211.49999999999994</c:v>
                </c:pt>
                <c:pt idx="893">
                  <c:v>210.70000000000002</c:v>
                </c:pt>
                <c:pt idx="894">
                  <c:v>215.7</c:v>
                </c:pt>
                <c:pt idx="895">
                  <c:v>226.6</c:v>
                </c:pt>
                <c:pt idx="896">
                  <c:v>238.3</c:v>
                </c:pt>
                <c:pt idx="897">
                  <c:v>234.10000000000002</c:v>
                </c:pt>
                <c:pt idx="898">
                  <c:v>244.29999999999995</c:v>
                </c:pt>
                <c:pt idx="899">
                  <c:v>238.49999999999997</c:v>
                </c:pt>
                <c:pt idx="900">
                  <c:v>225.5</c:v>
                </c:pt>
                <c:pt idx="901">
                  <c:v>214.6</c:v>
                </c:pt>
                <c:pt idx="902">
                  <c:v>221.99999999999997</c:v>
                </c:pt>
                <c:pt idx="903">
                  <c:v>218.39999999999992</c:v>
                </c:pt>
                <c:pt idx="904">
                  <c:v>215.60000000000005</c:v>
                </c:pt>
                <c:pt idx="905">
                  <c:v>213.90000000000003</c:v>
                </c:pt>
                <c:pt idx="906">
                  <c:v>217.3</c:v>
                </c:pt>
                <c:pt idx="907">
                  <c:v>228.39999999999998</c:v>
                </c:pt>
                <c:pt idx="908">
                  <c:v>234.40000000000003</c:v>
                </c:pt>
                <c:pt idx="909">
                  <c:v>232.19999999999993</c:v>
                </c:pt>
                <c:pt idx="910">
                  <c:v>209.90000000000003</c:v>
                </c:pt>
                <c:pt idx="911">
                  <c:v>206.9</c:v>
                </c:pt>
                <c:pt idx="912">
                  <c:v>201.6</c:v>
                </c:pt>
                <c:pt idx="913">
                  <c:v>206.70000000000002</c:v>
                </c:pt>
                <c:pt idx="914">
                  <c:v>204.99999999999997</c:v>
                </c:pt>
                <c:pt idx="915">
                  <c:v>209.70000000000005</c:v>
                </c:pt>
                <c:pt idx="916">
                  <c:v>213.3</c:v>
                </c:pt>
                <c:pt idx="917">
                  <c:v>213.10000000000002</c:v>
                </c:pt>
                <c:pt idx="918">
                  <c:v>211.09999999999997</c:v>
                </c:pt>
                <c:pt idx="919">
                  <c:v>213.69999999999996</c:v>
                </c:pt>
                <c:pt idx="920">
                  <c:v>214.1</c:v>
                </c:pt>
                <c:pt idx="921">
                  <c:v>219.1</c:v>
                </c:pt>
                <c:pt idx="922">
                  <c:v>213.60000000000002</c:v>
                </c:pt>
                <c:pt idx="923">
                  <c:v>217.3</c:v>
                </c:pt>
                <c:pt idx="924">
                  <c:v>215.09999999999997</c:v>
                </c:pt>
                <c:pt idx="925">
                  <c:v>213.70000000000005</c:v>
                </c:pt>
                <c:pt idx="926">
                  <c:v>214.79999999999995</c:v>
                </c:pt>
                <c:pt idx="927">
                  <c:v>211.89999999999998</c:v>
                </c:pt>
                <c:pt idx="928">
                  <c:v>220.60000000000005</c:v>
                </c:pt>
                <c:pt idx="929">
                  <c:v>219.20000000000002</c:v>
                </c:pt>
                <c:pt idx="930">
                  <c:v>213.60000000000002</c:v>
                </c:pt>
                <c:pt idx="931">
                  <c:v>221.60000000000002</c:v>
                </c:pt>
                <c:pt idx="932">
                  <c:v>229.10000000000002</c:v>
                </c:pt>
                <c:pt idx="933">
                  <c:v>217.99999999999997</c:v>
                </c:pt>
                <c:pt idx="934">
                  <c:v>228.30000000000004</c:v>
                </c:pt>
                <c:pt idx="935">
                  <c:v>226.40000000000003</c:v>
                </c:pt>
                <c:pt idx="936">
                  <c:v>226.49999999999997</c:v>
                </c:pt>
                <c:pt idx="937">
                  <c:v>226.10000000000005</c:v>
                </c:pt>
                <c:pt idx="938">
                  <c:v>225.29999999999995</c:v>
                </c:pt>
                <c:pt idx="939">
                  <c:v>223.29999999999995</c:v>
                </c:pt>
                <c:pt idx="940">
                  <c:v>220.60000000000005</c:v>
                </c:pt>
                <c:pt idx="941">
                  <c:v>219.30000000000004</c:v>
                </c:pt>
                <c:pt idx="942">
                  <c:v>219.1</c:v>
                </c:pt>
                <c:pt idx="943">
                  <c:v>217.90000000000003</c:v>
                </c:pt>
                <c:pt idx="944">
                  <c:v>212.5</c:v>
                </c:pt>
                <c:pt idx="945">
                  <c:v>224.6</c:v>
                </c:pt>
                <c:pt idx="946">
                  <c:v>222.7</c:v>
                </c:pt>
                <c:pt idx="947">
                  <c:v>211.60000000000005</c:v>
                </c:pt>
                <c:pt idx="948">
                  <c:v>220.50000000000006</c:v>
                </c:pt>
                <c:pt idx="949">
                  <c:v>219.49999999999997</c:v>
                </c:pt>
                <c:pt idx="950">
                  <c:v>212</c:v>
                </c:pt>
                <c:pt idx="951">
                  <c:v>212.70000000000007</c:v>
                </c:pt>
                <c:pt idx="952">
                  <c:v>211.10000000000008</c:v>
                </c:pt>
                <c:pt idx="953">
                  <c:v>207.50000000000003</c:v>
                </c:pt>
                <c:pt idx="954">
                  <c:v>207.20000000000002</c:v>
                </c:pt>
                <c:pt idx="955">
                  <c:v>210.29999999999998</c:v>
                </c:pt>
                <c:pt idx="956">
                  <c:v>208.5</c:v>
                </c:pt>
                <c:pt idx="957">
                  <c:v>212.79999999999993</c:v>
                </c:pt>
                <c:pt idx="958">
                  <c:v>213.10000000000002</c:v>
                </c:pt>
                <c:pt idx="959">
                  <c:v>214.4</c:v>
                </c:pt>
                <c:pt idx="960">
                  <c:v>215.7</c:v>
                </c:pt>
                <c:pt idx="961">
                  <c:v>223.30000000000007</c:v>
                </c:pt>
                <c:pt idx="962">
                  <c:v>224.40000000000003</c:v>
                </c:pt>
                <c:pt idx="963">
                  <c:v>213.90000000000003</c:v>
                </c:pt>
                <c:pt idx="964">
                  <c:v>216.7</c:v>
                </c:pt>
                <c:pt idx="965">
                  <c:v>221.50000000000003</c:v>
                </c:pt>
                <c:pt idx="966">
                  <c:v>222.49999999999997</c:v>
                </c:pt>
                <c:pt idx="967">
                  <c:v>221.3</c:v>
                </c:pt>
                <c:pt idx="968">
                  <c:v>223.5</c:v>
                </c:pt>
                <c:pt idx="969">
                  <c:v>218.5</c:v>
                </c:pt>
                <c:pt idx="970">
                  <c:v>229.9</c:v>
                </c:pt>
                <c:pt idx="971">
                  <c:v>221.90000000000003</c:v>
                </c:pt>
                <c:pt idx="972">
                  <c:v>219.3</c:v>
                </c:pt>
                <c:pt idx="973">
                  <c:v>229.6</c:v>
                </c:pt>
                <c:pt idx="974">
                  <c:v>228.99999999999997</c:v>
                </c:pt>
                <c:pt idx="975">
                  <c:v>228.29999999999995</c:v>
                </c:pt>
                <c:pt idx="976">
                  <c:v>225.70000000000002</c:v>
                </c:pt>
                <c:pt idx="977">
                  <c:v>224.20000000000005</c:v>
                </c:pt>
                <c:pt idx="978">
                  <c:v>220.30000000000004</c:v>
                </c:pt>
                <c:pt idx="979">
                  <c:v>231.20000000000002</c:v>
                </c:pt>
                <c:pt idx="980">
                  <c:v>219.59999999999997</c:v>
                </c:pt>
                <c:pt idx="981">
                  <c:v>220.4</c:v>
                </c:pt>
                <c:pt idx="982">
                  <c:v>219.89999999999998</c:v>
                </c:pt>
                <c:pt idx="983">
                  <c:v>222.30000000000004</c:v>
                </c:pt>
                <c:pt idx="984">
                  <c:v>217.49999999999997</c:v>
                </c:pt>
                <c:pt idx="985">
                  <c:v>231.29999999999998</c:v>
                </c:pt>
                <c:pt idx="986">
                  <c:v>231.4</c:v>
                </c:pt>
                <c:pt idx="987">
                  <c:v>232.9</c:v>
                </c:pt>
                <c:pt idx="988">
                  <c:v>233.10000000000005</c:v>
                </c:pt>
                <c:pt idx="989">
                  <c:v>235.8</c:v>
                </c:pt>
                <c:pt idx="990">
                  <c:v>237.29999999999998</c:v>
                </c:pt>
                <c:pt idx="991">
                  <c:v>237.50000000000006</c:v>
                </c:pt>
                <c:pt idx="992">
                  <c:v>236.49999999999997</c:v>
                </c:pt>
                <c:pt idx="993">
                  <c:v>238</c:v>
                </c:pt>
                <c:pt idx="994">
                  <c:v>237.4</c:v>
                </c:pt>
                <c:pt idx="995">
                  <c:v>242.69999999999996</c:v>
                </c:pt>
                <c:pt idx="996">
                  <c:v>238.89999999999998</c:v>
                </c:pt>
                <c:pt idx="997">
                  <c:v>237.50000000000006</c:v>
                </c:pt>
                <c:pt idx="998">
                  <c:v>244.4</c:v>
                </c:pt>
                <c:pt idx="999">
                  <c:v>246.69999999999996</c:v>
                </c:pt>
                <c:pt idx="1000">
                  <c:v>249.6</c:v>
                </c:pt>
                <c:pt idx="1001">
                  <c:v>252.69999999999996</c:v>
                </c:pt>
                <c:pt idx="1002">
                  <c:v>251.20000000000005</c:v>
                </c:pt>
                <c:pt idx="1003">
                  <c:v>251.50000000000006</c:v>
                </c:pt>
                <c:pt idx="1004">
                  <c:v>253.29999999999998</c:v>
                </c:pt>
                <c:pt idx="1005">
                  <c:v>253.29999999999995</c:v>
                </c:pt>
                <c:pt idx="1006">
                  <c:v>254.6</c:v>
                </c:pt>
                <c:pt idx="1007">
                  <c:v>252.99999999999997</c:v>
                </c:pt>
                <c:pt idx="1008">
                  <c:v>252.79999999999995</c:v>
                </c:pt>
                <c:pt idx="1009">
                  <c:v>252</c:v>
                </c:pt>
                <c:pt idx="1010">
                  <c:v>250.80000000000004</c:v>
                </c:pt>
                <c:pt idx="1011">
                  <c:v>252.2</c:v>
                </c:pt>
                <c:pt idx="1012">
                  <c:v>255.20000000000005</c:v>
                </c:pt>
                <c:pt idx="1013">
                  <c:v>255.6</c:v>
                </c:pt>
                <c:pt idx="1014">
                  <c:v>254.20000000000002</c:v>
                </c:pt>
                <c:pt idx="1015">
                  <c:v>249.79999999999998</c:v>
                </c:pt>
                <c:pt idx="1016">
                  <c:v>256.10000000000002</c:v>
                </c:pt>
                <c:pt idx="1017">
                  <c:v>256.70000000000005</c:v>
                </c:pt>
                <c:pt idx="1018">
                  <c:v>259.8</c:v>
                </c:pt>
                <c:pt idx="1019">
                  <c:v>257.3</c:v>
                </c:pt>
                <c:pt idx="1020">
                  <c:v>264.8</c:v>
                </c:pt>
                <c:pt idx="1021">
                  <c:v>270.49999999999994</c:v>
                </c:pt>
                <c:pt idx="1022">
                  <c:v>261.7</c:v>
                </c:pt>
                <c:pt idx="1023">
                  <c:v>263.8</c:v>
                </c:pt>
                <c:pt idx="1024">
                  <c:v>270.7</c:v>
                </c:pt>
                <c:pt idx="1025">
                  <c:v>270.49999999999994</c:v>
                </c:pt>
                <c:pt idx="1026">
                  <c:v>271.5</c:v>
                </c:pt>
                <c:pt idx="1027">
                  <c:v>270.3</c:v>
                </c:pt>
                <c:pt idx="1028">
                  <c:v>268.7</c:v>
                </c:pt>
                <c:pt idx="1029">
                  <c:v>267.8</c:v>
                </c:pt>
                <c:pt idx="1030">
                  <c:v>268</c:v>
                </c:pt>
                <c:pt idx="1031">
                  <c:v>267.39999999999998</c:v>
                </c:pt>
                <c:pt idx="1032">
                  <c:v>266.90000000000003</c:v>
                </c:pt>
                <c:pt idx="1033">
                  <c:v>258.40000000000003</c:v>
                </c:pt>
                <c:pt idx="1034">
                  <c:v>255.69999999999996</c:v>
                </c:pt>
                <c:pt idx="1035">
                  <c:v>256.39999999999998</c:v>
                </c:pt>
                <c:pt idx="1036">
                  <c:v>256.40000000000003</c:v>
                </c:pt>
                <c:pt idx="1037">
                  <c:v>256.39999999999998</c:v>
                </c:pt>
                <c:pt idx="1038">
                  <c:v>255.10000000000002</c:v>
                </c:pt>
                <c:pt idx="1039">
                  <c:v>251.49999999999997</c:v>
                </c:pt>
                <c:pt idx="1040">
                  <c:v>250.50000000000003</c:v>
                </c:pt>
                <c:pt idx="1041">
                  <c:v>251.49999999999997</c:v>
                </c:pt>
                <c:pt idx="1042">
                  <c:v>250.4</c:v>
                </c:pt>
                <c:pt idx="1043">
                  <c:v>250.4</c:v>
                </c:pt>
                <c:pt idx="1044">
                  <c:v>248.3</c:v>
                </c:pt>
                <c:pt idx="1045">
                  <c:v>248.70000000000002</c:v>
                </c:pt>
                <c:pt idx="1046">
                  <c:v>245.70000000000002</c:v>
                </c:pt>
                <c:pt idx="1047">
                  <c:v>243.60000000000005</c:v>
                </c:pt>
                <c:pt idx="1048">
                  <c:v>248.8</c:v>
                </c:pt>
                <c:pt idx="1049">
                  <c:v>241.9</c:v>
                </c:pt>
                <c:pt idx="1050">
                  <c:v>243.70000000000002</c:v>
                </c:pt>
                <c:pt idx="1051">
                  <c:v>240.60000000000002</c:v>
                </c:pt>
                <c:pt idx="1052">
                  <c:v>252.90000000000003</c:v>
                </c:pt>
                <c:pt idx="1053">
                  <c:v>252</c:v>
                </c:pt>
                <c:pt idx="1054">
                  <c:v>239</c:v>
                </c:pt>
                <c:pt idx="1055">
                  <c:v>243.09999999999997</c:v>
                </c:pt>
                <c:pt idx="1056">
                  <c:v>239.89999999999995</c:v>
                </c:pt>
                <c:pt idx="1057">
                  <c:v>236.89999999999998</c:v>
                </c:pt>
                <c:pt idx="1058">
                  <c:v>238.69999999999996</c:v>
                </c:pt>
                <c:pt idx="1059">
                  <c:v>233.70000000000002</c:v>
                </c:pt>
                <c:pt idx="1060">
                  <c:v>233.1</c:v>
                </c:pt>
                <c:pt idx="1061">
                  <c:v>233</c:v>
                </c:pt>
                <c:pt idx="1062">
                  <c:v>232.20000000000002</c:v>
                </c:pt>
                <c:pt idx="1063">
                  <c:v>231.99999999999994</c:v>
                </c:pt>
                <c:pt idx="1064">
                  <c:v>236.79999999999998</c:v>
                </c:pt>
                <c:pt idx="1065">
                  <c:v>238.10000000000002</c:v>
                </c:pt>
                <c:pt idx="1066">
                  <c:v>230.79999999999998</c:v>
                </c:pt>
                <c:pt idx="1067">
                  <c:v>227.90000000000003</c:v>
                </c:pt>
                <c:pt idx="1068">
                  <c:v>223.70000000000005</c:v>
                </c:pt>
                <c:pt idx="1069">
                  <c:v>226.39999999999998</c:v>
                </c:pt>
                <c:pt idx="1070">
                  <c:v>225.4</c:v>
                </c:pt>
                <c:pt idx="1071">
                  <c:v>216.59999999999994</c:v>
                </c:pt>
                <c:pt idx="1072">
                  <c:v>218.50000000000006</c:v>
                </c:pt>
                <c:pt idx="1073">
                  <c:v>217.50000000000003</c:v>
                </c:pt>
                <c:pt idx="1074">
                  <c:v>222.5</c:v>
                </c:pt>
                <c:pt idx="1075">
                  <c:v>216.10000000000005</c:v>
                </c:pt>
                <c:pt idx="1076">
                  <c:v>228.30000000000004</c:v>
                </c:pt>
                <c:pt idx="1077">
                  <c:v>235.6</c:v>
                </c:pt>
                <c:pt idx="1078">
                  <c:v>235</c:v>
                </c:pt>
                <c:pt idx="1079">
                  <c:v>237.7</c:v>
                </c:pt>
                <c:pt idx="1080">
                  <c:v>229.60000000000002</c:v>
                </c:pt>
                <c:pt idx="1081">
                  <c:v>232.69999999999996</c:v>
                </c:pt>
                <c:pt idx="1082">
                  <c:v>226.29999999999995</c:v>
                </c:pt>
                <c:pt idx="1083">
                  <c:v>231.5</c:v>
                </c:pt>
                <c:pt idx="1084">
                  <c:v>218.9</c:v>
                </c:pt>
                <c:pt idx="1085">
                  <c:v>217.69999999999996</c:v>
                </c:pt>
                <c:pt idx="1086">
                  <c:v>221.3</c:v>
                </c:pt>
                <c:pt idx="1087">
                  <c:v>221.89999999999998</c:v>
                </c:pt>
                <c:pt idx="1088">
                  <c:v>214.50000000000006</c:v>
                </c:pt>
                <c:pt idx="1089">
                  <c:v>233.80000000000004</c:v>
                </c:pt>
                <c:pt idx="1090">
                  <c:v>225.10000000000002</c:v>
                </c:pt>
                <c:pt idx="1091">
                  <c:v>225.99999999999997</c:v>
                </c:pt>
                <c:pt idx="1092">
                  <c:v>229.1</c:v>
                </c:pt>
                <c:pt idx="1093">
                  <c:v>223.10000000000002</c:v>
                </c:pt>
                <c:pt idx="1094">
                  <c:v>205.49999999999997</c:v>
                </c:pt>
                <c:pt idx="1095">
                  <c:v>190.50000000000003</c:v>
                </c:pt>
                <c:pt idx="1096">
                  <c:v>205.6</c:v>
                </c:pt>
                <c:pt idx="1097">
                  <c:v>196.69999999999996</c:v>
                </c:pt>
                <c:pt idx="1098">
                  <c:v>195.2</c:v>
                </c:pt>
                <c:pt idx="1099">
                  <c:v>185.4</c:v>
                </c:pt>
                <c:pt idx="1100">
                  <c:v>194.29999999999995</c:v>
                </c:pt>
                <c:pt idx="1101">
                  <c:v>185.49999999999994</c:v>
                </c:pt>
                <c:pt idx="1102">
                  <c:v>185.19999999999993</c:v>
                </c:pt>
                <c:pt idx="1103">
                  <c:v>184.40000000000003</c:v>
                </c:pt>
                <c:pt idx="1104">
                  <c:v>188.49999999999997</c:v>
                </c:pt>
                <c:pt idx="1105">
                  <c:v>176.70000000000005</c:v>
                </c:pt>
                <c:pt idx="1106">
                  <c:v>184.69999999999996</c:v>
                </c:pt>
                <c:pt idx="1107">
                  <c:v>186.30000000000004</c:v>
                </c:pt>
                <c:pt idx="1108">
                  <c:v>182.30000000000004</c:v>
                </c:pt>
                <c:pt idx="1109">
                  <c:v>181.69999999999993</c:v>
                </c:pt>
                <c:pt idx="1110">
                  <c:v>171.40000000000003</c:v>
                </c:pt>
                <c:pt idx="1111">
                  <c:v>172.9</c:v>
                </c:pt>
                <c:pt idx="1112">
                  <c:v>170.2</c:v>
                </c:pt>
                <c:pt idx="1113">
                  <c:v>169.20000000000002</c:v>
                </c:pt>
                <c:pt idx="1114">
                  <c:v>164.79999999999995</c:v>
                </c:pt>
                <c:pt idx="1115">
                  <c:v>165.59999999999997</c:v>
                </c:pt>
                <c:pt idx="1116">
                  <c:v>167.09999999999994</c:v>
                </c:pt>
                <c:pt idx="1117">
                  <c:v>161.69999999999999</c:v>
                </c:pt>
                <c:pt idx="1118">
                  <c:v>162.80000000000001</c:v>
                </c:pt>
                <c:pt idx="1119">
                  <c:v>160.9</c:v>
                </c:pt>
                <c:pt idx="1120">
                  <c:v>165.49999999999994</c:v>
                </c:pt>
                <c:pt idx="1121">
                  <c:v>168.80000000000007</c:v>
                </c:pt>
                <c:pt idx="1122">
                  <c:v>173.20000000000002</c:v>
                </c:pt>
                <c:pt idx="1123">
                  <c:v>162.09999999999997</c:v>
                </c:pt>
                <c:pt idx="1124">
                  <c:v>159.70000000000005</c:v>
                </c:pt>
                <c:pt idx="1125">
                  <c:v>163.99999999999997</c:v>
                </c:pt>
                <c:pt idx="1126">
                  <c:v>167.60000000000002</c:v>
                </c:pt>
                <c:pt idx="1127">
                  <c:v>152.59999999999997</c:v>
                </c:pt>
                <c:pt idx="1128">
                  <c:v>140.50000000000003</c:v>
                </c:pt>
                <c:pt idx="1129">
                  <c:v>140.29999999999995</c:v>
                </c:pt>
                <c:pt idx="1130">
                  <c:v>136.69999999999999</c:v>
                </c:pt>
                <c:pt idx="1131">
                  <c:v>139.29999999999998</c:v>
                </c:pt>
                <c:pt idx="1132">
                  <c:v>146.5</c:v>
                </c:pt>
                <c:pt idx="1133">
                  <c:v>147.29999999999998</c:v>
                </c:pt>
                <c:pt idx="1134">
                  <c:v>146.39999999999995</c:v>
                </c:pt>
                <c:pt idx="1135">
                  <c:v>147.10000000000002</c:v>
                </c:pt>
                <c:pt idx="1136">
                  <c:v>151.6</c:v>
                </c:pt>
                <c:pt idx="1137">
                  <c:v>162.69999999999999</c:v>
                </c:pt>
                <c:pt idx="1138">
                  <c:v>161.90000000000006</c:v>
                </c:pt>
                <c:pt idx="1139">
                  <c:v>160.20000000000005</c:v>
                </c:pt>
                <c:pt idx="1140">
                  <c:v>160.50000000000006</c:v>
                </c:pt>
                <c:pt idx="1141">
                  <c:v>174.79999999999993</c:v>
                </c:pt>
                <c:pt idx="1142">
                  <c:v>175.10000000000002</c:v>
                </c:pt>
                <c:pt idx="1143">
                  <c:v>171.39999999999995</c:v>
                </c:pt>
                <c:pt idx="1144">
                  <c:v>161.30000000000004</c:v>
                </c:pt>
                <c:pt idx="1145">
                  <c:v>160.50000000000006</c:v>
                </c:pt>
                <c:pt idx="1146">
                  <c:v>162.09999999999997</c:v>
                </c:pt>
                <c:pt idx="1147">
                  <c:v>160.80000000000007</c:v>
                </c:pt>
                <c:pt idx="1148">
                  <c:v>158.09999999999997</c:v>
                </c:pt>
                <c:pt idx="1149">
                  <c:v>154.69999999999996</c:v>
                </c:pt>
                <c:pt idx="1150">
                  <c:v>154.39999999999995</c:v>
                </c:pt>
                <c:pt idx="1151">
                  <c:v>155.9</c:v>
                </c:pt>
                <c:pt idx="1152">
                  <c:v>156.49999999999994</c:v>
                </c:pt>
                <c:pt idx="1153">
                  <c:v>162.39999999999998</c:v>
                </c:pt>
                <c:pt idx="1154">
                  <c:v>160.9</c:v>
                </c:pt>
                <c:pt idx="1155">
                  <c:v>162.89999999999995</c:v>
                </c:pt>
                <c:pt idx="1156">
                  <c:v>141.10000000000005</c:v>
                </c:pt>
                <c:pt idx="1157">
                  <c:v>134.40000000000003</c:v>
                </c:pt>
                <c:pt idx="1158">
                  <c:v>137.89999999999995</c:v>
                </c:pt>
                <c:pt idx="1159">
                  <c:v>136.69999999999999</c:v>
                </c:pt>
                <c:pt idx="1160">
                  <c:v>132.30000000000004</c:v>
                </c:pt>
                <c:pt idx="1161">
                  <c:v>127.20000000000002</c:v>
                </c:pt>
                <c:pt idx="1162">
                  <c:v>128.69999999999999</c:v>
                </c:pt>
                <c:pt idx="1163">
                  <c:v>129.39999999999995</c:v>
                </c:pt>
                <c:pt idx="1164">
                  <c:v>115.30000000000004</c:v>
                </c:pt>
                <c:pt idx="1165">
                  <c:v>115.20000000000002</c:v>
                </c:pt>
                <c:pt idx="1166">
                  <c:v>110.80000000000005</c:v>
                </c:pt>
                <c:pt idx="1167">
                  <c:v>119.79999999999995</c:v>
                </c:pt>
                <c:pt idx="1168">
                  <c:v>119.30000000000005</c:v>
                </c:pt>
                <c:pt idx="1169">
                  <c:v>120.59999999999995</c:v>
                </c:pt>
                <c:pt idx="1170">
                  <c:v>125.10000000000004</c:v>
                </c:pt>
                <c:pt idx="1171">
                  <c:v>132.59999999999997</c:v>
                </c:pt>
                <c:pt idx="1172">
                  <c:v>134.60000000000002</c:v>
                </c:pt>
                <c:pt idx="1173">
                  <c:v>152.00000000000006</c:v>
                </c:pt>
                <c:pt idx="1174">
                  <c:v>146.50000000000009</c:v>
                </c:pt>
                <c:pt idx="1175">
                  <c:v>147.70000000000005</c:v>
                </c:pt>
                <c:pt idx="1176">
                  <c:v>145.69999999999999</c:v>
                </c:pt>
                <c:pt idx="1177">
                  <c:v>156.79999999999995</c:v>
                </c:pt>
                <c:pt idx="1178">
                  <c:v>148.1</c:v>
                </c:pt>
                <c:pt idx="1179">
                  <c:v>147.20000000000005</c:v>
                </c:pt>
                <c:pt idx="1180">
                  <c:v>155.6</c:v>
                </c:pt>
                <c:pt idx="1181">
                  <c:v>149.90000000000006</c:v>
                </c:pt>
                <c:pt idx="1182">
                  <c:v>153.19999999999999</c:v>
                </c:pt>
                <c:pt idx="1183">
                  <c:v>185.9</c:v>
                </c:pt>
                <c:pt idx="1184">
                  <c:v>196.2</c:v>
                </c:pt>
                <c:pt idx="1185">
                  <c:v>206.99999999999997</c:v>
                </c:pt>
                <c:pt idx="1186">
                  <c:v>206.1</c:v>
                </c:pt>
                <c:pt idx="1187">
                  <c:v>219.29999999999995</c:v>
                </c:pt>
                <c:pt idx="1188">
                  <c:v>238.39999999999995</c:v>
                </c:pt>
                <c:pt idx="1189">
                  <c:v>235.6</c:v>
                </c:pt>
                <c:pt idx="1190">
                  <c:v>236.89999999999998</c:v>
                </c:pt>
                <c:pt idx="1191">
                  <c:v>238</c:v>
                </c:pt>
                <c:pt idx="1192">
                  <c:v>240.09999999999997</c:v>
                </c:pt>
                <c:pt idx="1193">
                  <c:v>239.6</c:v>
                </c:pt>
                <c:pt idx="1194">
                  <c:v>238.60000000000002</c:v>
                </c:pt>
                <c:pt idx="1195">
                  <c:v>240.40000000000003</c:v>
                </c:pt>
                <c:pt idx="1196">
                  <c:v>240.10000000000002</c:v>
                </c:pt>
                <c:pt idx="1197">
                  <c:v>243.4</c:v>
                </c:pt>
                <c:pt idx="1198">
                  <c:v>241.20000000000005</c:v>
                </c:pt>
                <c:pt idx="1199">
                  <c:v>237.9</c:v>
                </c:pt>
                <c:pt idx="1200">
                  <c:v>237.99999999999994</c:v>
                </c:pt>
                <c:pt idx="1201">
                  <c:v>238.29999999999995</c:v>
                </c:pt>
                <c:pt idx="1202">
                  <c:v>237.29999999999998</c:v>
                </c:pt>
                <c:pt idx="1203">
                  <c:v>240.49999999999997</c:v>
                </c:pt>
                <c:pt idx="1204">
                  <c:v>229.99999999999997</c:v>
                </c:pt>
                <c:pt idx="1205">
                  <c:v>235</c:v>
                </c:pt>
                <c:pt idx="1206">
                  <c:v>237.79999999999995</c:v>
                </c:pt>
                <c:pt idx="1207">
                  <c:v>227.5</c:v>
                </c:pt>
                <c:pt idx="1208">
                  <c:v>234.09999999999997</c:v>
                </c:pt>
                <c:pt idx="1209">
                  <c:v>232.39999999999998</c:v>
                </c:pt>
                <c:pt idx="1210">
                  <c:v>235.3</c:v>
                </c:pt>
                <c:pt idx="1211">
                  <c:v>238.39999999999998</c:v>
                </c:pt>
                <c:pt idx="1212">
                  <c:v>236.90000000000003</c:v>
                </c:pt>
                <c:pt idx="1213">
                  <c:v>237.5</c:v>
                </c:pt>
                <c:pt idx="1214">
                  <c:v>232.50000000000003</c:v>
                </c:pt>
                <c:pt idx="1215">
                  <c:v>232.50000000000003</c:v>
                </c:pt>
                <c:pt idx="1216">
                  <c:v>227.39999999999995</c:v>
                </c:pt>
                <c:pt idx="1217">
                  <c:v>227.89999999999995</c:v>
                </c:pt>
                <c:pt idx="1218">
                  <c:v>233.2</c:v>
                </c:pt>
                <c:pt idx="1219">
                  <c:v>238.29999999999995</c:v>
                </c:pt>
                <c:pt idx="1220">
                  <c:v>236.20000000000002</c:v>
                </c:pt>
                <c:pt idx="1221">
                  <c:v>239.8</c:v>
                </c:pt>
                <c:pt idx="1222">
                  <c:v>238</c:v>
                </c:pt>
                <c:pt idx="1223">
                  <c:v>239.2</c:v>
                </c:pt>
                <c:pt idx="1224">
                  <c:v>237.00000000000006</c:v>
                </c:pt>
                <c:pt idx="1225">
                  <c:v>235.79999999999995</c:v>
                </c:pt>
                <c:pt idx="1226">
                  <c:v>233.70000000000002</c:v>
                </c:pt>
                <c:pt idx="1227">
                  <c:v>233.79999999999995</c:v>
                </c:pt>
                <c:pt idx="1228">
                  <c:v>231.30000000000007</c:v>
                </c:pt>
                <c:pt idx="1229">
                  <c:v>228.9</c:v>
                </c:pt>
                <c:pt idx="1230">
                  <c:v>228.9</c:v>
                </c:pt>
                <c:pt idx="1231">
                  <c:v>229.99999999999997</c:v>
                </c:pt>
                <c:pt idx="1232">
                  <c:v>228.2</c:v>
                </c:pt>
                <c:pt idx="1233">
                  <c:v>229.1</c:v>
                </c:pt>
                <c:pt idx="1234">
                  <c:v>227.80000000000004</c:v>
                </c:pt>
                <c:pt idx="1235">
                  <c:v>225.5</c:v>
                </c:pt>
                <c:pt idx="1236">
                  <c:v>225.3</c:v>
                </c:pt>
                <c:pt idx="1237">
                  <c:v>224.6</c:v>
                </c:pt>
                <c:pt idx="1238">
                  <c:v>225.3</c:v>
                </c:pt>
                <c:pt idx="1239">
                  <c:v>222.79999999999998</c:v>
                </c:pt>
                <c:pt idx="1240">
                  <c:v>222.59999999999997</c:v>
                </c:pt>
                <c:pt idx="1241">
                  <c:v>222.99999999999994</c:v>
                </c:pt>
                <c:pt idx="1242">
                  <c:v>221.8</c:v>
                </c:pt>
                <c:pt idx="1243">
                  <c:v>219.60000000000002</c:v>
                </c:pt>
                <c:pt idx="1244">
                  <c:v>219.00000000000003</c:v>
                </c:pt>
                <c:pt idx="1245">
                  <c:v>221.20000000000002</c:v>
                </c:pt>
                <c:pt idx="1246">
                  <c:v>220.29999999999998</c:v>
                </c:pt>
                <c:pt idx="1247">
                  <c:v>219.59999999999997</c:v>
                </c:pt>
                <c:pt idx="1248">
                  <c:v>220.00000000000003</c:v>
                </c:pt>
                <c:pt idx="1249">
                  <c:v>217.1</c:v>
                </c:pt>
                <c:pt idx="1250">
                  <c:v>215</c:v>
                </c:pt>
                <c:pt idx="1251">
                  <c:v>218.2</c:v>
                </c:pt>
                <c:pt idx="1252">
                  <c:v>218.00000000000003</c:v>
                </c:pt>
                <c:pt idx="1253">
                  <c:v>217.59999999999997</c:v>
                </c:pt>
                <c:pt idx="1254">
                  <c:v>217.20000000000002</c:v>
                </c:pt>
                <c:pt idx="1255">
                  <c:v>214.59999999999994</c:v>
                </c:pt>
                <c:pt idx="1256">
                  <c:v>217.4</c:v>
                </c:pt>
                <c:pt idx="1257">
                  <c:v>217.40000000000003</c:v>
                </c:pt>
                <c:pt idx="1258">
                  <c:v>213.39999999999998</c:v>
                </c:pt>
                <c:pt idx="1259">
                  <c:v>211.90000000000003</c:v>
                </c:pt>
                <c:pt idx="1260">
                  <c:v>209.19999999999996</c:v>
                </c:pt>
                <c:pt idx="1261">
                  <c:v>209.00000000000003</c:v>
                </c:pt>
                <c:pt idx="1262">
                  <c:v>207.69999999999996</c:v>
                </c:pt>
                <c:pt idx="1263">
                  <c:v>207.49999999999997</c:v>
                </c:pt>
                <c:pt idx="1264">
                  <c:v>207.70000000000005</c:v>
                </c:pt>
                <c:pt idx="1265">
                  <c:v>206.6</c:v>
                </c:pt>
                <c:pt idx="1266">
                  <c:v>211.40000000000003</c:v>
                </c:pt>
                <c:pt idx="1267">
                  <c:v>211.10000000000002</c:v>
                </c:pt>
                <c:pt idx="1268">
                  <c:v>212.99999999999994</c:v>
                </c:pt>
                <c:pt idx="1269">
                  <c:v>213</c:v>
                </c:pt>
                <c:pt idx="1270">
                  <c:v>202.70000000000005</c:v>
                </c:pt>
                <c:pt idx="1271">
                  <c:v>212.9</c:v>
                </c:pt>
                <c:pt idx="1272">
                  <c:v>214.1</c:v>
                </c:pt>
                <c:pt idx="1273">
                  <c:v>209.50000000000003</c:v>
                </c:pt>
                <c:pt idx="1274">
                  <c:v>207.40000000000003</c:v>
                </c:pt>
                <c:pt idx="1275">
                  <c:v>211.40000000000003</c:v>
                </c:pt>
                <c:pt idx="1276">
                  <c:v>212.4</c:v>
                </c:pt>
                <c:pt idx="1277">
                  <c:v>226.7</c:v>
                </c:pt>
                <c:pt idx="1278">
                  <c:v>230.10000000000002</c:v>
                </c:pt>
                <c:pt idx="1279">
                  <c:v>228.60000000000005</c:v>
                </c:pt>
                <c:pt idx="1280">
                  <c:v>223.29999999999995</c:v>
                </c:pt>
                <c:pt idx="1281">
                  <c:v>224.10000000000002</c:v>
                </c:pt>
                <c:pt idx="1282">
                  <c:v>224.19999999999996</c:v>
                </c:pt>
                <c:pt idx="1283">
                  <c:v>225.8</c:v>
                </c:pt>
                <c:pt idx="1284">
                  <c:v>225.39999999999995</c:v>
                </c:pt>
                <c:pt idx="1285">
                  <c:v>231.50000000000003</c:v>
                </c:pt>
                <c:pt idx="1286">
                  <c:v>231.4</c:v>
                </c:pt>
                <c:pt idx="1287">
                  <c:v>229.89999999999995</c:v>
                </c:pt>
                <c:pt idx="1288">
                  <c:v>230.20000000000002</c:v>
                </c:pt>
                <c:pt idx="1289">
                  <c:v>230.9</c:v>
                </c:pt>
                <c:pt idx="1290">
                  <c:v>229.5</c:v>
                </c:pt>
                <c:pt idx="1291">
                  <c:v>229.1</c:v>
                </c:pt>
                <c:pt idx="1292">
                  <c:v>228.00000000000003</c:v>
                </c:pt>
                <c:pt idx="1293">
                  <c:v>225.99999999999997</c:v>
                </c:pt>
                <c:pt idx="1294">
                  <c:v>222.40000000000006</c:v>
                </c:pt>
                <c:pt idx="1295">
                  <c:v>220.49999999999997</c:v>
                </c:pt>
                <c:pt idx="1296">
                  <c:v>219.70000000000002</c:v>
                </c:pt>
                <c:pt idx="1297">
                  <c:v>221.20000000000002</c:v>
                </c:pt>
                <c:pt idx="1298">
                  <c:v>220.59999999999997</c:v>
                </c:pt>
                <c:pt idx="1299">
                  <c:v>217.59999999999997</c:v>
                </c:pt>
                <c:pt idx="1300">
                  <c:v>217.29999999999995</c:v>
                </c:pt>
                <c:pt idx="1301">
                  <c:v>219.70000000000005</c:v>
                </c:pt>
                <c:pt idx="1302">
                  <c:v>219.20000000000002</c:v>
                </c:pt>
                <c:pt idx="1303">
                  <c:v>212.7</c:v>
                </c:pt>
                <c:pt idx="1304">
                  <c:v>213.59999999999997</c:v>
                </c:pt>
                <c:pt idx="1305">
                  <c:v>214.1</c:v>
                </c:pt>
                <c:pt idx="1306">
                  <c:v>217.70000000000005</c:v>
                </c:pt>
                <c:pt idx="1307">
                  <c:v>217.29999999999995</c:v>
                </c:pt>
                <c:pt idx="1308">
                  <c:v>218.8</c:v>
                </c:pt>
                <c:pt idx="1309">
                  <c:v>218.9</c:v>
                </c:pt>
                <c:pt idx="1310">
                  <c:v>222.49999999999997</c:v>
                </c:pt>
                <c:pt idx="1311">
                  <c:v>228.40000000000003</c:v>
                </c:pt>
                <c:pt idx="1312">
                  <c:v>237.89999999999995</c:v>
                </c:pt>
                <c:pt idx="1313">
                  <c:v>231.10000000000005</c:v>
                </c:pt>
                <c:pt idx="1314">
                  <c:v>231.50000000000003</c:v>
                </c:pt>
                <c:pt idx="1315">
                  <c:v>227.20000000000002</c:v>
                </c:pt>
                <c:pt idx="1316">
                  <c:v>227.20000000000002</c:v>
                </c:pt>
                <c:pt idx="1317">
                  <c:v>228.10000000000002</c:v>
                </c:pt>
                <c:pt idx="1318">
                  <c:v>229.20000000000002</c:v>
                </c:pt>
                <c:pt idx="1319">
                  <c:v>228.7</c:v>
                </c:pt>
                <c:pt idx="1320">
                  <c:v>226.39999999999998</c:v>
                </c:pt>
                <c:pt idx="1321">
                  <c:v>225.30000000000007</c:v>
                </c:pt>
                <c:pt idx="1322">
                  <c:v>226.29999999999998</c:v>
                </c:pt>
                <c:pt idx="1323">
                  <c:v>227.99999999999997</c:v>
                </c:pt>
                <c:pt idx="1324">
                  <c:v>227.1</c:v>
                </c:pt>
                <c:pt idx="1325">
                  <c:v>225.3</c:v>
                </c:pt>
                <c:pt idx="1326">
                  <c:v>225.90000000000003</c:v>
                </c:pt>
                <c:pt idx="1327">
                  <c:v>226.89999999999998</c:v>
                </c:pt>
                <c:pt idx="1328">
                  <c:v>226.40000000000003</c:v>
                </c:pt>
                <c:pt idx="1329">
                  <c:v>227.90000000000003</c:v>
                </c:pt>
                <c:pt idx="1330">
                  <c:v>229.9</c:v>
                </c:pt>
                <c:pt idx="1331">
                  <c:v>229.70000000000002</c:v>
                </c:pt>
                <c:pt idx="1332">
                  <c:v>227.69999999999996</c:v>
                </c:pt>
                <c:pt idx="1333">
                  <c:v>228.69999999999996</c:v>
                </c:pt>
                <c:pt idx="1334">
                  <c:v>230.59999999999997</c:v>
                </c:pt>
                <c:pt idx="1335">
                  <c:v>232.6</c:v>
                </c:pt>
                <c:pt idx="1336">
                  <c:v>229.2</c:v>
                </c:pt>
                <c:pt idx="1337">
                  <c:v>228.70000000000005</c:v>
                </c:pt>
                <c:pt idx="1338">
                  <c:v>228.5</c:v>
                </c:pt>
                <c:pt idx="1339">
                  <c:v>233.60000000000002</c:v>
                </c:pt>
                <c:pt idx="1340">
                  <c:v>231.29999999999998</c:v>
                </c:pt>
                <c:pt idx="1341">
                  <c:v>232.10000000000002</c:v>
                </c:pt>
                <c:pt idx="1342">
                  <c:v>232.20000000000002</c:v>
                </c:pt>
                <c:pt idx="1343">
                  <c:v>229.5</c:v>
                </c:pt>
                <c:pt idx="1344">
                  <c:v>233.9</c:v>
                </c:pt>
                <c:pt idx="1345">
                  <c:v>231.69999999999996</c:v>
                </c:pt>
                <c:pt idx="1346">
                  <c:v>232.69999999999996</c:v>
                </c:pt>
                <c:pt idx="1347">
                  <c:v>233.49999999999994</c:v>
                </c:pt>
                <c:pt idx="1348">
                  <c:v>233.5</c:v>
                </c:pt>
                <c:pt idx="1349">
                  <c:v>232.50000000000003</c:v>
                </c:pt>
                <c:pt idx="1350">
                  <c:v>238.09999999999997</c:v>
                </c:pt>
                <c:pt idx="1351">
                  <c:v>238.70000000000005</c:v>
                </c:pt>
                <c:pt idx="1352">
                  <c:v>235.6</c:v>
                </c:pt>
                <c:pt idx="1353">
                  <c:v>239.8</c:v>
                </c:pt>
                <c:pt idx="1354">
                  <c:v>238.00000000000003</c:v>
                </c:pt>
                <c:pt idx="1355">
                  <c:v>240.00000000000003</c:v>
                </c:pt>
                <c:pt idx="1356">
                  <c:v>245.99999999999994</c:v>
                </c:pt>
                <c:pt idx="1357">
                  <c:v>241.40000000000006</c:v>
                </c:pt>
                <c:pt idx="1358">
                  <c:v>242.89999999999998</c:v>
                </c:pt>
                <c:pt idx="1359">
                  <c:v>240.19999999999996</c:v>
                </c:pt>
                <c:pt idx="1360">
                  <c:v>243.89999999999995</c:v>
                </c:pt>
                <c:pt idx="1361">
                  <c:v>248</c:v>
                </c:pt>
                <c:pt idx="1362">
                  <c:v>247.7</c:v>
                </c:pt>
                <c:pt idx="1363">
                  <c:v>246</c:v>
                </c:pt>
                <c:pt idx="1364">
                  <c:v>245.1</c:v>
                </c:pt>
                <c:pt idx="1365">
                  <c:v>244.49999999999997</c:v>
                </c:pt>
                <c:pt idx="1366">
                  <c:v>244</c:v>
                </c:pt>
                <c:pt idx="1367">
                  <c:v>244.89999999999998</c:v>
                </c:pt>
                <c:pt idx="1368">
                  <c:v>242.29999999999995</c:v>
                </c:pt>
                <c:pt idx="1369">
                  <c:v>240.49999999999997</c:v>
                </c:pt>
                <c:pt idx="1370">
                  <c:v>239.4</c:v>
                </c:pt>
                <c:pt idx="1371">
                  <c:v>240.10000000000002</c:v>
                </c:pt>
                <c:pt idx="1372">
                  <c:v>242.50000000000003</c:v>
                </c:pt>
                <c:pt idx="1373">
                  <c:v>242.70000000000005</c:v>
                </c:pt>
                <c:pt idx="1374">
                  <c:v>239.7</c:v>
                </c:pt>
                <c:pt idx="1375">
                  <c:v>241.89999999999995</c:v>
                </c:pt>
                <c:pt idx="1376">
                  <c:v>241.70000000000002</c:v>
                </c:pt>
                <c:pt idx="1377">
                  <c:v>242</c:v>
                </c:pt>
                <c:pt idx="1378">
                  <c:v>241.49999999999997</c:v>
                </c:pt>
                <c:pt idx="1379">
                  <c:v>239.29999999999998</c:v>
                </c:pt>
                <c:pt idx="1380">
                  <c:v>240.79999999999998</c:v>
                </c:pt>
                <c:pt idx="1381">
                  <c:v>238.49999999999997</c:v>
                </c:pt>
                <c:pt idx="1382">
                  <c:v>241</c:v>
                </c:pt>
                <c:pt idx="1383">
                  <c:v>240.59999999999997</c:v>
                </c:pt>
                <c:pt idx="1384">
                  <c:v>236.39999999999998</c:v>
                </c:pt>
                <c:pt idx="1385">
                  <c:v>237.79999999999995</c:v>
                </c:pt>
                <c:pt idx="1386">
                  <c:v>233.8</c:v>
                </c:pt>
                <c:pt idx="1387">
                  <c:v>235.1</c:v>
                </c:pt>
                <c:pt idx="1388">
                  <c:v>231.70000000000002</c:v>
                </c:pt>
                <c:pt idx="1389">
                  <c:v>235.60000000000002</c:v>
                </c:pt>
                <c:pt idx="1390">
                  <c:v>240.3</c:v>
                </c:pt>
                <c:pt idx="1391">
                  <c:v>248.4</c:v>
                </c:pt>
                <c:pt idx="1392">
                  <c:v>244.60000000000002</c:v>
                </c:pt>
                <c:pt idx="1393">
                  <c:v>243.8</c:v>
                </c:pt>
                <c:pt idx="1394">
                  <c:v>246.20000000000002</c:v>
                </c:pt>
                <c:pt idx="1395">
                  <c:v>246.1</c:v>
                </c:pt>
                <c:pt idx="1396">
                  <c:v>247.6</c:v>
                </c:pt>
                <c:pt idx="1397">
                  <c:v>248.69999999999996</c:v>
                </c:pt>
                <c:pt idx="1398">
                  <c:v>246.60000000000002</c:v>
                </c:pt>
                <c:pt idx="1399">
                  <c:v>246.59999999999997</c:v>
                </c:pt>
                <c:pt idx="1400">
                  <c:v>245.99999999999994</c:v>
                </c:pt>
                <c:pt idx="1401">
                  <c:v>245.89999999999998</c:v>
                </c:pt>
                <c:pt idx="1402">
                  <c:v>243.30000000000004</c:v>
                </c:pt>
                <c:pt idx="1403">
                  <c:v>242.70000000000002</c:v>
                </c:pt>
                <c:pt idx="1404">
                  <c:v>242.80000000000004</c:v>
                </c:pt>
                <c:pt idx="1405">
                  <c:v>242.00000000000003</c:v>
                </c:pt>
                <c:pt idx="1406">
                  <c:v>243.6</c:v>
                </c:pt>
                <c:pt idx="1407">
                  <c:v>245.89999999999998</c:v>
                </c:pt>
                <c:pt idx="1408">
                  <c:v>248.10000000000002</c:v>
                </c:pt>
                <c:pt idx="1409">
                  <c:v>245.99999999999994</c:v>
                </c:pt>
                <c:pt idx="1410">
                  <c:v>246.39999999999995</c:v>
                </c:pt>
                <c:pt idx="1411">
                  <c:v>243.29999999999993</c:v>
                </c:pt>
                <c:pt idx="1412">
                  <c:v>244</c:v>
                </c:pt>
                <c:pt idx="1413">
                  <c:v>245.6</c:v>
                </c:pt>
                <c:pt idx="1414">
                  <c:v>238.90000000000003</c:v>
                </c:pt>
                <c:pt idx="1415">
                  <c:v>236.90000000000003</c:v>
                </c:pt>
                <c:pt idx="1416">
                  <c:v>241.29999999999998</c:v>
                </c:pt>
                <c:pt idx="1417">
                  <c:v>242.29999999999995</c:v>
                </c:pt>
                <c:pt idx="1418">
                  <c:v>239.6</c:v>
                </c:pt>
                <c:pt idx="1419">
                  <c:v>238.40000000000003</c:v>
                </c:pt>
                <c:pt idx="1420">
                  <c:v>237.7</c:v>
                </c:pt>
                <c:pt idx="1421">
                  <c:v>237</c:v>
                </c:pt>
                <c:pt idx="1422">
                  <c:v>236.60000000000002</c:v>
                </c:pt>
                <c:pt idx="1423">
                  <c:v>237.20000000000005</c:v>
                </c:pt>
                <c:pt idx="1424">
                  <c:v>235.9</c:v>
                </c:pt>
                <c:pt idx="1425">
                  <c:v>237.1</c:v>
                </c:pt>
                <c:pt idx="1426">
                  <c:v>237.2</c:v>
                </c:pt>
                <c:pt idx="1427">
                  <c:v>235.89999999999995</c:v>
                </c:pt>
                <c:pt idx="1428">
                  <c:v>239.10000000000005</c:v>
                </c:pt>
                <c:pt idx="1429">
                  <c:v>235.19999999999993</c:v>
                </c:pt>
                <c:pt idx="1430">
                  <c:v>233.79999999999995</c:v>
                </c:pt>
                <c:pt idx="1431">
                  <c:v>233.7</c:v>
                </c:pt>
                <c:pt idx="1432">
                  <c:v>232.79999999999998</c:v>
                </c:pt>
                <c:pt idx="1433">
                  <c:v>233.70000000000002</c:v>
                </c:pt>
                <c:pt idx="1434">
                  <c:v>232.99999999999997</c:v>
                </c:pt>
                <c:pt idx="1435">
                  <c:v>228.39999999999998</c:v>
                </c:pt>
                <c:pt idx="1436">
                  <c:v>230.00000000000003</c:v>
                </c:pt>
                <c:pt idx="1437">
                  <c:v>228.8</c:v>
                </c:pt>
                <c:pt idx="1438">
                  <c:v>227.1</c:v>
                </c:pt>
                <c:pt idx="1439">
                  <c:v>225.09999999999994</c:v>
                </c:pt>
                <c:pt idx="1440">
                  <c:v>224.2</c:v>
                </c:pt>
                <c:pt idx="1441">
                  <c:v>225.69999999999996</c:v>
                </c:pt>
                <c:pt idx="1442">
                  <c:v>225.3</c:v>
                </c:pt>
                <c:pt idx="1443">
                  <c:v>224.39999999999998</c:v>
                </c:pt>
                <c:pt idx="1444">
                  <c:v>220.60000000000005</c:v>
                </c:pt>
                <c:pt idx="1445">
                  <c:v>219.1</c:v>
                </c:pt>
                <c:pt idx="1446">
                  <c:v>218.6</c:v>
                </c:pt>
                <c:pt idx="1447">
                  <c:v>218.69999999999993</c:v>
                </c:pt>
                <c:pt idx="1448">
                  <c:v>215.00000000000003</c:v>
                </c:pt>
                <c:pt idx="1449">
                  <c:v>215.7</c:v>
                </c:pt>
                <c:pt idx="1450">
                  <c:v>213.90000000000003</c:v>
                </c:pt>
                <c:pt idx="1451">
                  <c:v>208.2</c:v>
                </c:pt>
                <c:pt idx="1452">
                  <c:v>201.79999999999998</c:v>
                </c:pt>
                <c:pt idx="1453">
                  <c:v>200.60000000000002</c:v>
                </c:pt>
                <c:pt idx="1454">
                  <c:v>196</c:v>
                </c:pt>
                <c:pt idx="1455">
                  <c:v>193.79999999999998</c:v>
                </c:pt>
                <c:pt idx="1456">
                  <c:v>192.79999999999998</c:v>
                </c:pt>
                <c:pt idx="1457">
                  <c:v>191.10000000000005</c:v>
                </c:pt>
                <c:pt idx="1458">
                  <c:v>190.79999999999995</c:v>
                </c:pt>
                <c:pt idx="1459">
                  <c:v>189.50000000000006</c:v>
                </c:pt>
                <c:pt idx="1460">
                  <c:v>188.59999999999991</c:v>
                </c:pt>
                <c:pt idx="1461">
                  <c:v>188.40000000000003</c:v>
                </c:pt>
                <c:pt idx="1462">
                  <c:v>186.89999999999998</c:v>
                </c:pt>
                <c:pt idx="1463">
                  <c:v>186.30000000000004</c:v>
                </c:pt>
                <c:pt idx="1464">
                  <c:v>184.50000000000006</c:v>
                </c:pt>
                <c:pt idx="1465">
                  <c:v>185.4</c:v>
                </c:pt>
                <c:pt idx="1466">
                  <c:v>186.79999999999995</c:v>
                </c:pt>
                <c:pt idx="1467">
                  <c:v>186.30000000000004</c:v>
                </c:pt>
                <c:pt idx="1468">
                  <c:v>184.59999999999991</c:v>
                </c:pt>
                <c:pt idx="1469">
                  <c:v>184.49999999999997</c:v>
                </c:pt>
                <c:pt idx="1470">
                  <c:v>183.7</c:v>
                </c:pt>
                <c:pt idx="1471">
                  <c:v>193.1</c:v>
                </c:pt>
                <c:pt idx="1472">
                  <c:v>192.20000000000005</c:v>
                </c:pt>
                <c:pt idx="1473">
                  <c:v>192.09999999999994</c:v>
                </c:pt>
                <c:pt idx="1474">
                  <c:v>192.49999999999997</c:v>
                </c:pt>
                <c:pt idx="1475">
                  <c:v>189.50000000000006</c:v>
                </c:pt>
                <c:pt idx="1476">
                  <c:v>173.30000000000007</c:v>
                </c:pt>
              </c:numCache>
            </c:numRef>
          </c:val>
          <c:smooth val="0"/>
        </c:ser>
        <c:dLbls>
          <c:showLegendKey val="0"/>
          <c:showVal val="0"/>
          <c:showCatName val="0"/>
          <c:showSerName val="0"/>
          <c:showPercent val="0"/>
          <c:showBubbleSize val="0"/>
        </c:dLbls>
        <c:marker val="1"/>
        <c:smooth val="0"/>
        <c:axId val="163910016"/>
        <c:axId val="163911552"/>
      </c:lineChart>
      <c:dateAx>
        <c:axId val="163910016"/>
        <c:scaling>
          <c:orientation val="minMax"/>
        </c:scaling>
        <c:delete val="0"/>
        <c:axPos val="b"/>
        <c:numFmt formatCode="[$-409]mmm\-yy;@" sourceLinked="0"/>
        <c:majorTickMark val="out"/>
        <c:minorTickMark val="none"/>
        <c:tickLblPos val="nextTo"/>
        <c:crossAx val="163911552"/>
        <c:crosses val="autoZero"/>
        <c:auto val="1"/>
        <c:lblOffset val="100"/>
        <c:baseTimeUnit val="days"/>
        <c:majorUnit val="6"/>
        <c:majorTimeUnit val="months"/>
      </c:dateAx>
      <c:valAx>
        <c:axId val="163911552"/>
        <c:scaling>
          <c:orientation val="minMax"/>
        </c:scaling>
        <c:delete val="0"/>
        <c:axPos val="l"/>
        <c:numFmt formatCode="General" sourceLinked="1"/>
        <c:majorTickMark val="out"/>
        <c:minorTickMark val="none"/>
        <c:tickLblPos val="nextTo"/>
        <c:crossAx val="163910016"/>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a:t>Lebanon</a:t>
            </a:r>
            <a:r>
              <a:rPr lang="en-US" sz="1200" u="sng" baseline="0" dirty="0"/>
              <a:t> 5Y CDS</a:t>
            </a:r>
            <a:endParaRPr lang="en-US" sz="1200" u="sng" dirty="0"/>
          </a:p>
        </c:rich>
      </c:tx>
      <c:layout>
        <c:manualLayout>
          <c:xMode val="edge"/>
          <c:yMode val="edge"/>
          <c:x val="0.35551913714539168"/>
          <c:y val="6.1462309327703968E-2"/>
        </c:manualLayout>
      </c:layout>
      <c:overlay val="0"/>
    </c:title>
    <c:autoTitleDeleted val="0"/>
    <c:plotArea>
      <c:layout>
        <c:manualLayout>
          <c:layoutTarget val="inner"/>
          <c:xMode val="edge"/>
          <c:yMode val="edge"/>
          <c:x val="0.10679396053335458"/>
          <c:y val="0.2259049599115717"/>
          <c:w val="0.85227927230625999"/>
          <c:h val="0.60552473567577325"/>
        </c:manualLayout>
      </c:layout>
      <c:lineChart>
        <c:grouping val="standard"/>
        <c:varyColors val="0"/>
        <c:ser>
          <c:idx val="0"/>
          <c:order val="0"/>
          <c:tx>
            <c:strRef>
              <c:f>[cds.xlsx]Sheet1!$B$1</c:f>
              <c:strCache>
                <c:ptCount val="1"/>
                <c:pt idx="0">
                  <c:v>Last</c:v>
                </c:pt>
              </c:strCache>
            </c:strRef>
          </c:tx>
          <c:spPr>
            <a:ln>
              <a:solidFill>
                <a:srgbClr val="323296"/>
              </a:solidFill>
            </a:ln>
          </c:spPr>
          <c:marker>
            <c:symbol val="none"/>
          </c:marker>
          <c:cat>
            <c:numRef>
              <c:f>[cds.xlsx]Sheet1!$A$2:$A$1263</c:f>
              <c:numCache>
                <c:formatCode>dd/mm/yyyy</c:formatCode>
                <c:ptCount val="1262"/>
                <c:pt idx="0">
                  <c:v>40973</c:v>
                </c:pt>
                <c:pt idx="1">
                  <c:v>40974</c:v>
                </c:pt>
                <c:pt idx="2">
                  <c:v>40975</c:v>
                </c:pt>
                <c:pt idx="3">
                  <c:v>40976</c:v>
                </c:pt>
                <c:pt idx="4">
                  <c:v>40977</c:v>
                </c:pt>
                <c:pt idx="5">
                  <c:v>40980</c:v>
                </c:pt>
                <c:pt idx="6">
                  <c:v>40981</c:v>
                </c:pt>
                <c:pt idx="7">
                  <c:v>40982</c:v>
                </c:pt>
                <c:pt idx="8">
                  <c:v>40983</c:v>
                </c:pt>
                <c:pt idx="9">
                  <c:v>40984</c:v>
                </c:pt>
                <c:pt idx="10">
                  <c:v>40987</c:v>
                </c:pt>
                <c:pt idx="11">
                  <c:v>40988</c:v>
                </c:pt>
                <c:pt idx="12">
                  <c:v>40989</c:v>
                </c:pt>
                <c:pt idx="13">
                  <c:v>40990</c:v>
                </c:pt>
                <c:pt idx="14">
                  <c:v>40991</c:v>
                </c:pt>
                <c:pt idx="15">
                  <c:v>40994</c:v>
                </c:pt>
                <c:pt idx="16">
                  <c:v>40995</c:v>
                </c:pt>
                <c:pt idx="17">
                  <c:v>40996</c:v>
                </c:pt>
                <c:pt idx="18">
                  <c:v>40997</c:v>
                </c:pt>
                <c:pt idx="19">
                  <c:v>40998</c:v>
                </c:pt>
                <c:pt idx="20">
                  <c:v>41001</c:v>
                </c:pt>
                <c:pt idx="21">
                  <c:v>41002</c:v>
                </c:pt>
                <c:pt idx="22">
                  <c:v>41003</c:v>
                </c:pt>
                <c:pt idx="23">
                  <c:v>41004</c:v>
                </c:pt>
                <c:pt idx="24">
                  <c:v>41005</c:v>
                </c:pt>
                <c:pt idx="25">
                  <c:v>41008</c:v>
                </c:pt>
                <c:pt idx="26">
                  <c:v>41009</c:v>
                </c:pt>
                <c:pt idx="27">
                  <c:v>41010</c:v>
                </c:pt>
                <c:pt idx="28">
                  <c:v>41011</c:v>
                </c:pt>
                <c:pt idx="29">
                  <c:v>41012</c:v>
                </c:pt>
                <c:pt idx="30">
                  <c:v>41015</c:v>
                </c:pt>
                <c:pt idx="31">
                  <c:v>41016</c:v>
                </c:pt>
                <c:pt idx="32">
                  <c:v>41017</c:v>
                </c:pt>
                <c:pt idx="33">
                  <c:v>41018</c:v>
                </c:pt>
                <c:pt idx="34">
                  <c:v>41019</c:v>
                </c:pt>
                <c:pt idx="35">
                  <c:v>41022</c:v>
                </c:pt>
                <c:pt idx="36">
                  <c:v>41023</c:v>
                </c:pt>
                <c:pt idx="37">
                  <c:v>41024</c:v>
                </c:pt>
                <c:pt idx="38">
                  <c:v>41025</c:v>
                </c:pt>
                <c:pt idx="39">
                  <c:v>41026</c:v>
                </c:pt>
                <c:pt idx="40">
                  <c:v>41029</c:v>
                </c:pt>
                <c:pt idx="41">
                  <c:v>41030</c:v>
                </c:pt>
                <c:pt idx="42">
                  <c:v>41031</c:v>
                </c:pt>
                <c:pt idx="43">
                  <c:v>41032</c:v>
                </c:pt>
                <c:pt idx="44">
                  <c:v>41033</c:v>
                </c:pt>
                <c:pt idx="45">
                  <c:v>41036</c:v>
                </c:pt>
                <c:pt idx="46">
                  <c:v>41037</c:v>
                </c:pt>
                <c:pt idx="47">
                  <c:v>41038</c:v>
                </c:pt>
                <c:pt idx="48">
                  <c:v>41039</c:v>
                </c:pt>
                <c:pt idx="49">
                  <c:v>41040</c:v>
                </c:pt>
                <c:pt idx="50">
                  <c:v>41043</c:v>
                </c:pt>
                <c:pt idx="51">
                  <c:v>41044</c:v>
                </c:pt>
                <c:pt idx="52">
                  <c:v>41045</c:v>
                </c:pt>
                <c:pt idx="53">
                  <c:v>41046</c:v>
                </c:pt>
                <c:pt idx="54">
                  <c:v>41047</c:v>
                </c:pt>
                <c:pt idx="55">
                  <c:v>41050</c:v>
                </c:pt>
                <c:pt idx="56">
                  <c:v>41051</c:v>
                </c:pt>
                <c:pt idx="57">
                  <c:v>41052</c:v>
                </c:pt>
                <c:pt idx="58">
                  <c:v>41053</c:v>
                </c:pt>
                <c:pt idx="59">
                  <c:v>41054</c:v>
                </c:pt>
                <c:pt idx="60">
                  <c:v>41057</c:v>
                </c:pt>
                <c:pt idx="61">
                  <c:v>41058</c:v>
                </c:pt>
                <c:pt idx="62">
                  <c:v>41059</c:v>
                </c:pt>
                <c:pt idx="63">
                  <c:v>41060</c:v>
                </c:pt>
                <c:pt idx="64">
                  <c:v>41061</c:v>
                </c:pt>
                <c:pt idx="65">
                  <c:v>41064</c:v>
                </c:pt>
                <c:pt idx="66">
                  <c:v>41065</c:v>
                </c:pt>
                <c:pt idx="67">
                  <c:v>41066</c:v>
                </c:pt>
                <c:pt idx="68">
                  <c:v>41067</c:v>
                </c:pt>
                <c:pt idx="69">
                  <c:v>41068</c:v>
                </c:pt>
                <c:pt idx="70">
                  <c:v>41071</c:v>
                </c:pt>
                <c:pt idx="71">
                  <c:v>41072</c:v>
                </c:pt>
                <c:pt idx="72">
                  <c:v>41073</c:v>
                </c:pt>
                <c:pt idx="73">
                  <c:v>41074</c:v>
                </c:pt>
                <c:pt idx="74">
                  <c:v>41075</c:v>
                </c:pt>
                <c:pt idx="75">
                  <c:v>41078</c:v>
                </c:pt>
                <c:pt idx="76">
                  <c:v>41079</c:v>
                </c:pt>
                <c:pt idx="77">
                  <c:v>41080</c:v>
                </c:pt>
                <c:pt idx="78">
                  <c:v>41081</c:v>
                </c:pt>
                <c:pt idx="79">
                  <c:v>41082</c:v>
                </c:pt>
                <c:pt idx="80">
                  <c:v>41085</c:v>
                </c:pt>
                <c:pt idx="81">
                  <c:v>41086</c:v>
                </c:pt>
                <c:pt idx="82">
                  <c:v>41087</c:v>
                </c:pt>
                <c:pt idx="83">
                  <c:v>41088</c:v>
                </c:pt>
                <c:pt idx="84">
                  <c:v>41089</c:v>
                </c:pt>
                <c:pt idx="85">
                  <c:v>41092</c:v>
                </c:pt>
                <c:pt idx="86">
                  <c:v>41093</c:v>
                </c:pt>
                <c:pt idx="87">
                  <c:v>41094</c:v>
                </c:pt>
                <c:pt idx="88">
                  <c:v>41095</c:v>
                </c:pt>
                <c:pt idx="89">
                  <c:v>41096</c:v>
                </c:pt>
                <c:pt idx="90">
                  <c:v>41099</c:v>
                </c:pt>
                <c:pt idx="91">
                  <c:v>41100</c:v>
                </c:pt>
                <c:pt idx="92">
                  <c:v>41101</c:v>
                </c:pt>
                <c:pt idx="93">
                  <c:v>41102</c:v>
                </c:pt>
                <c:pt idx="94">
                  <c:v>41103</c:v>
                </c:pt>
                <c:pt idx="95">
                  <c:v>41106</c:v>
                </c:pt>
                <c:pt idx="96">
                  <c:v>41107</c:v>
                </c:pt>
                <c:pt idx="97">
                  <c:v>41108</c:v>
                </c:pt>
                <c:pt idx="98">
                  <c:v>41109</c:v>
                </c:pt>
                <c:pt idx="99">
                  <c:v>41110</c:v>
                </c:pt>
                <c:pt idx="100">
                  <c:v>41113</c:v>
                </c:pt>
                <c:pt idx="101">
                  <c:v>41114</c:v>
                </c:pt>
                <c:pt idx="102">
                  <c:v>41115</c:v>
                </c:pt>
                <c:pt idx="103">
                  <c:v>41116</c:v>
                </c:pt>
                <c:pt idx="104">
                  <c:v>41117</c:v>
                </c:pt>
                <c:pt idx="105">
                  <c:v>41120</c:v>
                </c:pt>
                <c:pt idx="106">
                  <c:v>41121</c:v>
                </c:pt>
                <c:pt idx="107">
                  <c:v>41122</c:v>
                </c:pt>
                <c:pt idx="108">
                  <c:v>41123</c:v>
                </c:pt>
                <c:pt idx="109">
                  <c:v>41124</c:v>
                </c:pt>
                <c:pt idx="110">
                  <c:v>41127</c:v>
                </c:pt>
                <c:pt idx="111">
                  <c:v>41128</c:v>
                </c:pt>
                <c:pt idx="112">
                  <c:v>41129</c:v>
                </c:pt>
                <c:pt idx="113">
                  <c:v>41130</c:v>
                </c:pt>
                <c:pt idx="114">
                  <c:v>41131</c:v>
                </c:pt>
                <c:pt idx="115">
                  <c:v>41134</c:v>
                </c:pt>
                <c:pt idx="116">
                  <c:v>41135</c:v>
                </c:pt>
                <c:pt idx="117">
                  <c:v>41136</c:v>
                </c:pt>
                <c:pt idx="118">
                  <c:v>41137</c:v>
                </c:pt>
                <c:pt idx="119">
                  <c:v>41138</c:v>
                </c:pt>
                <c:pt idx="120">
                  <c:v>41141</c:v>
                </c:pt>
                <c:pt idx="121">
                  <c:v>41142</c:v>
                </c:pt>
                <c:pt idx="122">
                  <c:v>41143</c:v>
                </c:pt>
                <c:pt idx="123">
                  <c:v>41144</c:v>
                </c:pt>
                <c:pt idx="124">
                  <c:v>41145</c:v>
                </c:pt>
                <c:pt idx="125">
                  <c:v>41148</c:v>
                </c:pt>
                <c:pt idx="126">
                  <c:v>41149</c:v>
                </c:pt>
                <c:pt idx="127">
                  <c:v>41150</c:v>
                </c:pt>
                <c:pt idx="128">
                  <c:v>41151</c:v>
                </c:pt>
                <c:pt idx="129">
                  <c:v>41152</c:v>
                </c:pt>
                <c:pt idx="130">
                  <c:v>41155</c:v>
                </c:pt>
                <c:pt idx="131">
                  <c:v>41156</c:v>
                </c:pt>
                <c:pt idx="132">
                  <c:v>41157</c:v>
                </c:pt>
                <c:pt idx="133">
                  <c:v>41158</c:v>
                </c:pt>
                <c:pt idx="134">
                  <c:v>41159</c:v>
                </c:pt>
                <c:pt idx="135">
                  <c:v>41162</c:v>
                </c:pt>
                <c:pt idx="136">
                  <c:v>41163</c:v>
                </c:pt>
                <c:pt idx="137">
                  <c:v>41164</c:v>
                </c:pt>
                <c:pt idx="138">
                  <c:v>41165</c:v>
                </c:pt>
                <c:pt idx="139">
                  <c:v>41166</c:v>
                </c:pt>
                <c:pt idx="140">
                  <c:v>41169</c:v>
                </c:pt>
                <c:pt idx="141">
                  <c:v>41170</c:v>
                </c:pt>
                <c:pt idx="142">
                  <c:v>41171</c:v>
                </c:pt>
                <c:pt idx="143">
                  <c:v>41172</c:v>
                </c:pt>
                <c:pt idx="144">
                  <c:v>41173</c:v>
                </c:pt>
                <c:pt idx="145">
                  <c:v>41176</c:v>
                </c:pt>
                <c:pt idx="146">
                  <c:v>41177</c:v>
                </c:pt>
                <c:pt idx="147">
                  <c:v>41178</c:v>
                </c:pt>
                <c:pt idx="148">
                  <c:v>41179</c:v>
                </c:pt>
                <c:pt idx="149">
                  <c:v>41180</c:v>
                </c:pt>
                <c:pt idx="150">
                  <c:v>41183</c:v>
                </c:pt>
                <c:pt idx="151">
                  <c:v>41184</c:v>
                </c:pt>
                <c:pt idx="152">
                  <c:v>41185</c:v>
                </c:pt>
                <c:pt idx="153">
                  <c:v>41186</c:v>
                </c:pt>
                <c:pt idx="154">
                  <c:v>41187</c:v>
                </c:pt>
                <c:pt idx="155">
                  <c:v>41190</c:v>
                </c:pt>
                <c:pt idx="156">
                  <c:v>41191</c:v>
                </c:pt>
                <c:pt idx="157">
                  <c:v>41192</c:v>
                </c:pt>
                <c:pt idx="158">
                  <c:v>41193</c:v>
                </c:pt>
                <c:pt idx="159">
                  <c:v>41194</c:v>
                </c:pt>
                <c:pt idx="160">
                  <c:v>41197</c:v>
                </c:pt>
                <c:pt idx="161">
                  <c:v>41198</c:v>
                </c:pt>
                <c:pt idx="162">
                  <c:v>41199</c:v>
                </c:pt>
                <c:pt idx="163">
                  <c:v>41200</c:v>
                </c:pt>
                <c:pt idx="164">
                  <c:v>41201</c:v>
                </c:pt>
                <c:pt idx="165">
                  <c:v>41204</c:v>
                </c:pt>
                <c:pt idx="166">
                  <c:v>41205</c:v>
                </c:pt>
                <c:pt idx="167">
                  <c:v>41206</c:v>
                </c:pt>
                <c:pt idx="168">
                  <c:v>41207</c:v>
                </c:pt>
                <c:pt idx="169">
                  <c:v>41208</c:v>
                </c:pt>
                <c:pt idx="170">
                  <c:v>41211</c:v>
                </c:pt>
                <c:pt idx="171">
                  <c:v>41212</c:v>
                </c:pt>
                <c:pt idx="172">
                  <c:v>41213</c:v>
                </c:pt>
                <c:pt idx="173">
                  <c:v>41214</c:v>
                </c:pt>
                <c:pt idx="174">
                  <c:v>41215</c:v>
                </c:pt>
                <c:pt idx="175">
                  <c:v>41218</c:v>
                </c:pt>
                <c:pt idx="176">
                  <c:v>41219</c:v>
                </c:pt>
                <c:pt idx="177">
                  <c:v>41220</c:v>
                </c:pt>
                <c:pt idx="178">
                  <c:v>41221</c:v>
                </c:pt>
                <c:pt idx="179">
                  <c:v>41222</c:v>
                </c:pt>
                <c:pt idx="180">
                  <c:v>41225</c:v>
                </c:pt>
                <c:pt idx="181">
                  <c:v>41226</c:v>
                </c:pt>
                <c:pt idx="182">
                  <c:v>41227</c:v>
                </c:pt>
                <c:pt idx="183">
                  <c:v>41228</c:v>
                </c:pt>
                <c:pt idx="184">
                  <c:v>41229</c:v>
                </c:pt>
                <c:pt idx="185">
                  <c:v>41232</c:v>
                </c:pt>
                <c:pt idx="186">
                  <c:v>41233</c:v>
                </c:pt>
                <c:pt idx="187">
                  <c:v>41234</c:v>
                </c:pt>
                <c:pt idx="188">
                  <c:v>41235</c:v>
                </c:pt>
                <c:pt idx="189">
                  <c:v>41236</c:v>
                </c:pt>
                <c:pt idx="190">
                  <c:v>41239</c:v>
                </c:pt>
                <c:pt idx="191">
                  <c:v>41240</c:v>
                </c:pt>
                <c:pt idx="192">
                  <c:v>41241</c:v>
                </c:pt>
                <c:pt idx="193">
                  <c:v>41242</c:v>
                </c:pt>
                <c:pt idx="194">
                  <c:v>41243</c:v>
                </c:pt>
                <c:pt idx="195">
                  <c:v>41246</c:v>
                </c:pt>
                <c:pt idx="196">
                  <c:v>41247</c:v>
                </c:pt>
                <c:pt idx="197">
                  <c:v>41248</c:v>
                </c:pt>
                <c:pt idx="198">
                  <c:v>41249</c:v>
                </c:pt>
                <c:pt idx="199">
                  <c:v>41250</c:v>
                </c:pt>
                <c:pt idx="200">
                  <c:v>41253</c:v>
                </c:pt>
                <c:pt idx="201">
                  <c:v>41254</c:v>
                </c:pt>
                <c:pt idx="202">
                  <c:v>41255</c:v>
                </c:pt>
                <c:pt idx="203">
                  <c:v>41256</c:v>
                </c:pt>
                <c:pt idx="204">
                  <c:v>41257</c:v>
                </c:pt>
                <c:pt idx="205">
                  <c:v>41260</c:v>
                </c:pt>
                <c:pt idx="206">
                  <c:v>41261</c:v>
                </c:pt>
                <c:pt idx="207">
                  <c:v>41262</c:v>
                </c:pt>
                <c:pt idx="208">
                  <c:v>41263</c:v>
                </c:pt>
                <c:pt idx="209">
                  <c:v>41264</c:v>
                </c:pt>
                <c:pt idx="210">
                  <c:v>41267</c:v>
                </c:pt>
                <c:pt idx="211">
                  <c:v>41268</c:v>
                </c:pt>
                <c:pt idx="212">
                  <c:v>41269</c:v>
                </c:pt>
                <c:pt idx="213">
                  <c:v>41270</c:v>
                </c:pt>
                <c:pt idx="214">
                  <c:v>41271</c:v>
                </c:pt>
                <c:pt idx="215">
                  <c:v>41274</c:v>
                </c:pt>
                <c:pt idx="216">
                  <c:v>41275</c:v>
                </c:pt>
                <c:pt idx="217">
                  <c:v>41276</c:v>
                </c:pt>
                <c:pt idx="218">
                  <c:v>41277</c:v>
                </c:pt>
                <c:pt idx="219">
                  <c:v>41278</c:v>
                </c:pt>
                <c:pt idx="220">
                  <c:v>41281</c:v>
                </c:pt>
                <c:pt idx="221">
                  <c:v>41282</c:v>
                </c:pt>
                <c:pt idx="222">
                  <c:v>41283</c:v>
                </c:pt>
                <c:pt idx="223">
                  <c:v>41284</c:v>
                </c:pt>
                <c:pt idx="224">
                  <c:v>41285</c:v>
                </c:pt>
                <c:pt idx="225">
                  <c:v>41288</c:v>
                </c:pt>
                <c:pt idx="226">
                  <c:v>41289</c:v>
                </c:pt>
                <c:pt idx="227">
                  <c:v>41290</c:v>
                </c:pt>
                <c:pt idx="228">
                  <c:v>41291</c:v>
                </c:pt>
                <c:pt idx="229">
                  <c:v>41292</c:v>
                </c:pt>
                <c:pt idx="230">
                  <c:v>41295</c:v>
                </c:pt>
                <c:pt idx="231">
                  <c:v>41296</c:v>
                </c:pt>
                <c:pt idx="232">
                  <c:v>41297</c:v>
                </c:pt>
                <c:pt idx="233">
                  <c:v>41298</c:v>
                </c:pt>
                <c:pt idx="234">
                  <c:v>41299</c:v>
                </c:pt>
                <c:pt idx="235">
                  <c:v>41302</c:v>
                </c:pt>
                <c:pt idx="236">
                  <c:v>41303</c:v>
                </c:pt>
                <c:pt idx="237">
                  <c:v>41304</c:v>
                </c:pt>
                <c:pt idx="238">
                  <c:v>41305</c:v>
                </c:pt>
                <c:pt idx="239">
                  <c:v>41306</c:v>
                </c:pt>
                <c:pt idx="240">
                  <c:v>41309</c:v>
                </c:pt>
                <c:pt idx="241">
                  <c:v>41310</c:v>
                </c:pt>
                <c:pt idx="242">
                  <c:v>41311</c:v>
                </c:pt>
                <c:pt idx="243">
                  <c:v>41312</c:v>
                </c:pt>
                <c:pt idx="244">
                  <c:v>41313</c:v>
                </c:pt>
                <c:pt idx="245">
                  <c:v>41316</c:v>
                </c:pt>
                <c:pt idx="246">
                  <c:v>41317</c:v>
                </c:pt>
                <c:pt idx="247">
                  <c:v>41318</c:v>
                </c:pt>
                <c:pt idx="248">
                  <c:v>41319</c:v>
                </c:pt>
                <c:pt idx="249">
                  <c:v>41320</c:v>
                </c:pt>
                <c:pt idx="250">
                  <c:v>41323</c:v>
                </c:pt>
                <c:pt idx="251">
                  <c:v>41324</c:v>
                </c:pt>
                <c:pt idx="252">
                  <c:v>41325</c:v>
                </c:pt>
                <c:pt idx="253">
                  <c:v>41326</c:v>
                </c:pt>
                <c:pt idx="254">
                  <c:v>41327</c:v>
                </c:pt>
                <c:pt idx="255">
                  <c:v>41330</c:v>
                </c:pt>
                <c:pt idx="256">
                  <c:v>41331</c:v>
                </c:pt>
                <c:pt idx="257">
                  <c:v>41332</c:v>
                </c:pt>
                <c:pt idx="258">
                  <c:v>41333</c:v>
                </c:pt>
                <c:pt idx="259">
                  <c:v>41334</c:v>
                </c:pt>
                <c:pt idx="260">
                  <c:v>41337</c:v>
                </c:pt>
                <c:pt idx="261">
                  <c:v>41338</c:v>
                </c:pt>
                <c:pt idx="262">
                  <c:v>41339</c:v>
                </c:pt>
                <c:pt idx="263">
                  <c:v>41340</c:v>
                </c:pt>
                <c:pt idx="264">
                  <c:v>41341</c:v>
                </c:pt>
                <c:pt idx="265">
                  <c:v>41344</c:v>
                </c:pt>
                <c:pt idx="266">
                  <c:v>41345</c:v>
                </c:pt>
                <c:pt idx="267">
                  <c:v>41346</c:v>
                </c:pt>
                <c:pt idx="268">
                  <c:v>41347</c:v>
                </c:pt>
                <c:pt idx="269">
                  <c:v>41348</c:v>
                </c:pt>
                <c:pt idx="270">
                  <c:v>41351</c:v>
                </c:pt>
                <c:pt idx="271">
                  <c:v>41352</c:v>
                </c:pt>
                <c:pt idx="272">
                  <c:v>41353</c:v>
                </c:pt>
                <c:pt idx="273">
                  <c:v>41354</c:v>
                </c:pt>
                <c:pt idx="274">
                  <c:v>41355</c:v>
                </c:pt>
                <c:pt idx="275">
                  <c:v>41358</c:v>
                </c:pt>
                <c:pt idx="276">
                  <c:v>41359</c:v>
                </c:pt>
                <c:pt idx="277">
                  <c:v>41360</c:v>
                </c:pt>
                <c:pt idx="278">
                  <c:v>41361</c:v>
                </c:pt>
                <c:pt idx="279">
                  <c:v>41362</c:v>
                </c:pt>
                <c:pt idx="280">
                  <c:v>41365</c:v>
                </c:pt>
                <c:pt idx="281">
                  <c:v>41366</c:v>
                </c:pt>
                <c:pt idx="282">
                  <c:v>41367</c:v>
                </c:pt>
                <c:pt idx="283">
                  <c:v>41368</c:v>
                </c:pt>
                <c:pt idx="284">
                  <c:v>41369</c:v>
                </c:pt>
                <c:pt idx="285">
                  <c:v>41372</c:v>
                </c:pt>
                <c:pt idx="286">
                  <c:v>41373</c:v>
                </c:pt>
                <c:pt idx="287">
                  <c:v>41374</c:v>
                </c:pt>
                <c:pt idx="288">
                  <c:v>41375</c:v>
                </c:pt>
                <c:pt idx="289">
                  <c:v>41376</c:v>
                </c:pt>
                <c:pt idx="290">
                  <c:v>41379</c:v>
                </c:pt>
                <c:pt idx="291">
                  <c:v>41380</c:v>
                </c:pt>
                <c:pt idx="292">
                  <c:v>41381</c:v>
                </c:pt>
                <c:pt idx="293">
                  <c:v>41382</c:v>
                </c:pt>
                <c:pt idx="294">
                  <c:v>41383</c:v>
                </c:pt>
                <c:pt idx="295">
                  <c:v>41386</c:v>
                </c:pt>
                <c:pt idx="296">
                  <c:v>41387</c:v>
                </c:pt>
                <c:pt idx="297">
                  <c:v>41388</c:v>
                </c:pt>
                <c:pt idx="298">
                  <c:v>41389</c:v>
                </c:pt>
                <c:pt idx="299">
                  <c:v>41390</c:v>
                </c:pt>
                <c:pt idx="300">
                  <c:v>41393</c:v>
                </c:pt>
                <c:pt idx="301">
                  <c:v>41394</c:v>
                </c:pt>
                <c:pt idx="302">
                  <c:v>41395</c:v>
                </c:pt>
                <c:pt idx="303">
                  <c:v>41396</c:v>
                </c:pt>
                <c:pt idx="304">
                  <c:v>41397</c:v>
                </c:pt>
                <c:pt idx="305">
                  <c:v>41400</c:v>
                </c:pt>
                <c:pt idx="306">
                  <c:v>41401</c:v>
                </c:pt>
                <c:pt idx="307">
                  <c:v>41402</c:v>
                </c:pt>
                <c:pt idx="308">
                  <c:v>41403</c:v>
                </c:pt>
                <c:pt idx="309">
                  <c:v>41404</c:v>
                </c:pt>
                <c:pt idx="310">
                  <c:v>41407</c:v>
                </c:pt>
                <c:pt idx="311">
                  <c:v>41408</c:v>
                </c:pt>
                <c:pt idx="312">
                  <c:v>41409</c:v>
                </c:pt>
                <c:pt idx="313">
                  <c:v>41410</c:v>
                </c:pt>
                <c:pt idx="314">
                  <c:v>41411</c:v>
                </c:pt>
                <c:pt idx="315">
                  <c:v>41414</c:v>
                </c:pt>
                <c:pt idx="316">
                  <c:v>41415</c:v>
                </c:pt>
                <c:pt idx="317">
                  <c:v>41416</c:v>
                </c:pt>
                <c:pt idx="318">
                  <c:v>41417</c:v>
                </c:pt>
                <c:pt idx="319">
                  <c:v>41418</c:v>
                </c:pt>
                <c:pt idx="320">
                  <c:v>41421</c:v>
                </c:pt>
                <c:pt idx="321">
                  <c:v>41422</c:v>
                </c:pt>
                <c:pt idx="322">
                  <c:v>41423</c:v>
                </c:pt>
                <c:pt idx="323">
                  <c:v>41424</c:v>
                </c:pt>
                <c:pt idx="324">
                  <c:v>41425</c:v>
                </c:pt>
                <c:pt idx="325">
                  <c:v>41428</c:v>
                </c:pt>
                <c:pt idx="326">
                  <c:v>41429</c:v>
                </c:pt>
                <c:pt idx="327">
                  <c:v>41430</c:v>
                </c:pt>
                <c:pt idx="328">
                  <c:v>41431</c:v>
                </c:pt>
                <c:pt idx="329">
                  <c:v>41432</c:v>
                </c:pt>
                <c:pt idx="330">
                  <c:v>41435</c:v>
                </c:pt>
                <c:pt idx="331">
                  <c:v>41436</c:v>
                </c:pt>
                <c:pt idx="332">
                  <c:v>41437</c:v>
                </c:pt>
                <c:pt idx="333">
                  <c:v>41438</c:v>
                </c:pt>
                <c:pt idx="334">
                  <c:v>41439</c:v>
                </c:pt>
                <c:pt idx="335">
                  <c:v>41442</c:v>
                </c:pt>
                <c:pt idx="336">
                  <c:v>41443</c:v>
                </c:pt>
                <c:pt idx="337">
                  <c:v>41444</c:v>
                </c:pt>
                <c:pt idx="338">
                  <c:v>41445</c:v>
                </c:pt>
                <c:pt idx="339">
                  <c:v>41446</c:v>
                </c:pt>
                <c:pt idx="340">
                  <c:v>41449</c:v>
                </c:pt>
                <c:pt idx="341">
                  <c:v>41450</c:v>
                </c:pt>
                <c:pt idx="342">
                  <c:v>41451</c:v>
                </c:pt>
                <c:pt idx="343">
                  <c:v>41452</c:v>
                </c:pt>
                <c:pt idx="344">
                  <c:v>41453</c:v>
                </c:pt>
                <c:pt idx="345">
                  <c:v>41456</c:v>
                </c:pt>
                <c:pt idx="346">
                  <c:v>41457</c:v>
                </c:pt>
                <c:pt idx="347">
                  <c:v>41458</c:v>
                </c:pt>
                <c:pt idx="348">
                  <c:v>41459</c:v>
                </c:pt>
                <c:pt idx="349">
                  <c:v>41460</c:v>
                </c:pt>
                <c:pt idx="350">
                  <c:v>41463</c:v>
                </c:pt>
                <c:pt idx="351">
                  <c:v>41464</c:v>
                </c:pt>
                <c:pt idx="352">
                  <c:v>41465</c:v>
                </c:pt>
                <c:pt idx="353">
                  <c:v>41466</c:v>
                </c:pt>
                <c:pt idx="354">
                  <c:v>41467</c:v>
                </c:pt>
                <c:pt idx="355">
                  <c:v>41470</c:v>
                </c:pt>
                <c:pt idx="356">
                  <c:v>41471</c:v>
                </c:pt>
                <c:pt idx="357">
                  <c:v>41472</c:v>
                </c:pt>
                <c:pt idx="358">
                  <c:v>41473</c:v>
                </c:pt>
                <c:pt idx="359">
                  <c:v>41474</c:v>
                </c:pt>
                <c:pt idx="360">
                  <c:v>41477</c:v>
                </c:pt>
                <c:pt idx="361">
                  <c:v>41478</c:v>
                </c:pt>
                <c:pt idx="362">
                  <c:v>41479</c:v>
                </c:pt>
                <c:pt idx="363">
                  <c:v>41480</c:v>
                </c:pt>
                <c:pt idx="364">
                  <c:v>41481</c:v>
                </c:pt>
                <c:pt idx="365">
                  <c:v>41484</c:v>
                </c:pt>
                <c:pt idx="366">
                  <c:v>41485</c:v>
                </c:pt>
                <c:pt idx="367">
                  <c:v>41486</c:v>
                </c:pt>
                <c:pt idx="368">
                  <c:v>41487</c:v>
                </c:pt>
                <c:pt idx="369">
                  <c:v>41488</c:v>
                </c:pt>
                <c:pt idx="370">
                  <c:v>41491</c:v>
                </c:pt>
                <c:pt idx="371">
                  <c:v>41492</c:v>
                </c:pt>
                <c:pt idx="372">
                  <c:v>41493</c:v>
                </c:pt>
                <c:pt idx="373">
                  <c:v>41494</c:v>
                </c:pt>
                <c:pt idx="374">
                  <c:v>41495</c:v>
                </c:pt>
                <c:pt idx="375">
                  <c:v>41498</c:v>
                </c:pt>
                <c:pt idx="376">
                  <c:v>41499</c:v>
                </c:pt>
                <c:pt idx="377">
                  <c:v>41500</c:v>
                </c:pt>
                <c:pt idx="378">
                  <c:v>41501</c:v>
                </c:pt>
                <c:pt idx="379">
                  <c:v>41502</c:v>
                </c:pt>
                <c:pt idx="380">
                  <c:v>41505</c:v>
                </c:pt>
                <c:pt idx="381">
                  <c:v>41506</c:v>
                </c:pt>
                <c:pt idx="382">
                  <c:v>41507</c:v>
                </c:pt>
                <c:pt idx="383">
                  <c:v>41508</c:v>
                </c:pt>
                <c:pt idx="384">
                  <c:v>41509</c:v>
                </c:pt>
                <c:pt idx="385">
                  <c:v>41512</c:v>
                </c:pt>
                <c:pt idx="386">
                  <c:v>41513</c:v>
                </c:pt>
                <c:pt idx="387">
                  <c:v>41514</c:v>
                </c:pt>
                <c:pt idx="388">
                  <c:v>41515</c:v>
                </c:pt>
                <c:pt idx="389">
                  <c:v>41516</c:v>
                </c:pt>
                <c:pt idx="390">
                  <c:v>41519</c:v>
                </c:pt>
                <c:pt idx="391">
                  <c:v>41520</c:v>
                </c:pt>
                <c:pt idx="392">
                  <c:v>41521</c:v>
                </c:pt>
                <c:pt idx="393">
                  <c:v>41522</c:v>
                </c:pt>
                <c:pt idx="394">
                  <c:v>41523</c:v>
                </c:pt>
                <c:pt idx="395">
                  <c:v>41526</c:v>
                </c:pt>
                <c:pt idx="396">
                  <c:v>41527</c:v>
                </c:pt>
                <c:pt idx="397">
                  <c:v>41528</c:v>
                </c:pt>
                <c:pt idx="398">
                  <c:v>41529</c:v>
                </c:pt>
                <c:pt idx="399">
                  <c:v>41530</c:v>
                </c:pt>
                <c:pt idx="400">
                  <c:v>41533</c:v>
                </c:pt>
                <c:pt idx="401">
                  <c:v>41534</c:v>
                </c:pt>
                <c:pt idx="402">
                  <c:v>41535</c:v>
                </c:pt>
                <c:pt idx="403">
                  <c:v>41536</c:v>
                </c:pt>
                <c:pt idx="404">
                  <c:v>41537</c:v>
                </c:pt>
                <c:pt idx="405">
                  <c:v>41540</c:v>
                </c:pt>
                <c:pt idx="406">
                  <c:v>41541</c:v>
                </c:pt>
                <c:pt idx="407">
                  <c:v>41542</c:v>
                </c:pt>
                <c:pt idx="408">
                  <c:v>41543</c:v>
                </c:pt>
                <c:pt idx="409">
                  <c:v>41544</c:v>
                </c:pt>
                <c:pt idx="410">
                  <c:v>41547</c:v>
                </c:pt>
                <c:pt idx="411">
                  <c:v>41548</c:v>
                </c:pt>
                <c:pt idx="412">
                  <c:v>41549</c:v>
                </c:pt>
                <c:pt idx="413">
                  <c:v>41550</c:v>
                </c:pt>
                <c:pt idx="414">
                  <c:v>41551</c:v>
                </c:pt>
                <c:pt idx="415">
                  <c:v>41554</c:v>
                </c:pt>
                <c:pt idx="416">
                  <c:v>41555</c:v>
                </c:pt>
                <c:pt idx="417">
                  <c:v>41556</c:v>
                </c:pt>
                <c:pt idx="418">
                  <c:v>41557</c:v>
                </c:pt>
                <c:pt idx="419">
                  <c:v>41558</c:v>
                </c:pt>
                <c:pt idx="420">
                  <c:v>41561</c:v>
                </c:pt>
                <c:pt idx="421">
                  <c:v>41562</c:v>
                </c:pt>
                <c:pt idx="422">
                  <c:v>41563</c:v>
                </c:pt>
                <c:pt idx="423">
                  <c:v>41564</c:v>
                </c:pt>
                <c:pt idx="424">
                  <c:v>41565</c:v>
                </c:pt>
                <c:pt idx="425">
                  <c:v>41568</c:v>
                </c:pt>
                <c:pt idx="426">
                  <c:v>41569</c:v>
                </c:pt>
                <c:pt idx="427">
                  <c:v>41570</c:v>
                </c:pt>
                <c:pt idx="428">
                  <c:v>41571</c:v>
                </c:pt>
                <c:pt idx="429">
                  <c:v>41572</c:v>
                </c:pt>
                <c:pt idx="430">
                  <c:v>41575</c:v>
                </c:pt>
                <c:pt idx="431">
                  <c:v>41576</c:v>
                </c:pt>
                <c:pt idx="432">
                  <c:v>41577</c:v>
                </c:pt>
                <c:pt idx="433">
                  <c:v>41578</c:v>
                </c:pt>
                <c:pt idx="434">
                  <c:v>41579</c:v>
                </c:pt>
                <c:pt idx="435">
                  <c:v>41582</c:v>
                </c:pt>
                <c:pt idx="436">
                  <c:v>41583</c:v>
                </c:pt>
                <c:pt idx="437">
                  <c:v>41584</c:v>
                </c:pt>
                <c:pt idx="438">
                  <c:v>41585</c:v>
                </c:pt>
                <c:pt idx="439">
                  <c:v>41586</c:v>
                </c:pt>
                <c:pt idx="440">
                  <c:v>41589</c:v>
                </c:pt>
                <c:pt idx="441">
                  <c:v>41590</c:v>
                </c:pt>
                <c:pt idx="442">
                  <c:v>41591</c:v>
                </c:pt>
                <c:pt idx="443">
                  <c:v>41592</c:v>
                </c:pt>
                <c:pt idx="444">
                  <c:v>41593</c:v>
                </c:pt>
                <c:pt idx="445">
                  <c:v>41596</c:v>
                </c:pt>
                <c:pt idx="446">
                  <c:v>41597</c:v>
                </c:pt>
                <c:pt idx="447">
                  <c:v>41598</c:v>
                </c:pt>
                <c:pt idx="448">
                  <c:v>41599</c:v>
                </c:pt>
                <c:pt idx="449">
                  <c:v>41600</c:v>
                </c:pt>
                <c:pt idx="450">
                  <c:v>41603</c:v>
                </c:pt>
                <c:pt idx="451">
                  <c:v>41604</c:v>
                </c:pt>
                <c:pt idx="452">
                  <c:v>41605</c:v>
                </c:pt>
                <c:pt idx="453">
                  <c:v>41606</c:v>
                </c:pt>
                <c:pt idx="454">
                  <c:v>41607</c:v>
                </c:pt>
                <c:pt idx="455">
                  <c:v>41610</c:v>
                </c:pt>
                <c:pt idx="456">
                  <c:v>41611</c:v>
                </c:pt>
                <c:pt idx="457">
                  <c:v>41612</c:v>
                </c:pt>
                <c:pt idx="458">
                  <c:v>41613</c:v>
                </c:pt>
                <c:pt idx="459">
                  <c:v>41614</c:v>
                </c:pt>
                <c:pt idx="460">
                  <c:v>41617</c:v>
                </c:pt>
                <c:pt idx="461">
                  <c:v>41618</c:v>
                </c:pt>
                <c:pt idx="462">
                  <c:v>41619</c:v>
                </c:pt>
                <c:pt idx="463">
                  <c:v>41620</c:v>
                </c:pt>
                <c:pt idx="464">
                  <c:v>41621</c:v>
                </c:pt>
                <c:pt idx="465">
                  <c:v>41624</c:v>
                </c:pt>
                <c:pt idx="466">
                  <c:v>41625</c:v>
                </c:pt>
                <c:pt idx="467">
                  <c:v>41626</c:v>
                </c:pt>
                <c:pt idx="468">
                  <c:v>41627</c:v>
                </c:pt>
                <c:pt idx="469">
                  <c:v>41628</c:v>
                </c:pt>
                <c:pt idx="470">
                  <c:v>41631</c:v>
                </c:pt>
                <c:pt idx="471">
                  <c:v>41632</c:v>
                </c:pt>
                <c:pt idx="472">
                  <c:v>41633</c:v>
                </c:pt>
                <c:pt idx="473">
                  <c:v>41634</c:v>
                </c:pt>
                <c:pt idx="474">
                  <c:v>41635</c:v>
                </c:pt>
                <c:pt idx="475">
                  <c:v>41638</c:v>
                </c:pt>
                <c:pt idx="476">
                  <c:v>41639</c:v>
                </c:pt>
                <c:pt idx="477">
                  <c:v>41640</c:v>
                </c:pt>
                <c:pt idx="478">
                  <c:v>41641</c:v>
                </c:pt>
                <c:pt idx="479">
                  <c:v>41642</c:v>
                </c:pt>
                <c:pt idx="480">
                  <c:v>41645</c:v>
                </c:pt>
                <c:pt idx="481">
                  <c:v>41646</c:v>
                </c:pt>
                <c:pt idx="482">
                  <c:v>41647</c:v>
                </c:pt>
                <c:pt idx="483">
                  <c:v>41648</c:v>
                </c:pt>
                <c:pt idx="484">
                  <c:v>41649</c:v>
                </c:pt>
                <c:pt idx="485">
                  <c:v>41652</c:v>
                </c:pt>
                <c:pt idx="486">
                  <c:v>41653</c:v>
                </c:pt>
                <c:pt idx="487">
                  <c:v>41654</c:v>
                </c:pt>
                <c:pt idx="488">
                  <c:v>41655</c:v>
                </c:pt>
                <c:pt idx="489">
                  <c:v>41656</c:v>
                </c:pt>
                <c:pt idx="490">
                  <c:v>41659</c:v>
                </c:pt>
                <c:pt idx="491">
                  <c:v>41660</c:v>
                </c:pt>
                <c:pt idx="492">
                  <c:v>41661</c:v>
                </c:pt>
                <c:pt idx="493">
                  <c:v>41662</c:v>
                </c:pt>
                <c:pt idx="494">
                  <c:v>41663</c:v>
                </c:pt>
                <c:pt idx="495">
                  <c:v>41666</c:v>
                </c:pt>
                <c:pt idx="496">
                  <c:v>41667</c:v>
                </c:pt>
                <c:pt idx="497">
                  <c:v>41668</c:v>
                </c:pt>
                <c:pt idx="498">
                  <c:v>41669</c:v>
                </c:pt>
                <c:pt idx="499">
                  <c:v>41670</c:v>
                </c:pt>
                <c:pt idx="500">
                  <c:v>41673</c:v>
                </c:pt>
                <c:pt idx="501">
                  <c:v>41674</c:v>
                </c:pt>
                <c:pt idx="502">
                  <c:v>41675</c:v>
                </c:pt>
                <c:pt idx="503">
                  <c:v>41676</c:v>
                </c:pt>
                <c:pt idx="504">
                  <c:v>41677</c:v>
                </c:pt>
                <c:pt idx="505">
                  <c:v>41680</c:v>
                </c:pt>
                <c:pt idx="506">
                  <c:v>41681</c:v>
                </c:pt>
                <c:pt idx="507">
                  <c:v>41682</c:v>
                </c:pt>
                <c:pt idx="508">
                  <c:v>41683</c:v>
                </c:pt>
                <c:pt idx="509">
                  <c:v>41684</c:v>
                </c:pt>
                <c:pt idx="510">
                  <c:v>41687</c:v>
                </c:pt>
                <c:pt idx="511">
                  <c:v>41688</c:v>
                </c:pt>
                <c:pt idx="512">
                  <c:v>41689</c:v>
                </c:pt>
                <c:pt idx="513">
                  <c:v>41690</c:v>
                </c:pt>
                <c:pt idx="514">
                  <c:v>41691</c:v>
                </c:pt>
                <c:pt idx="515">
                  <c:v>41694</c:v>
                </c:pt>
                <c:pt idx="516">
                  <c:v>41695</c:v>
                </c:pt>
                <c:pt idx="517">
                  <c:v>41696</c:v>
                </c:pt>
                <c:pt idx="518">
                  <c:v>41697</c:v>
                </c:pt>
                <c:pt idx="519">
                  <c:v>41698</c:v>
                </c:pt>
                <c:pt idx="520">
                  <c:v>41701</c:v>
                </c:pt>
                <c:pt idx="521">
                  <c:v>41702</c:v>
                </c:pt>
                <c:pt idx="522">
                  <c:v>41703</c:v>
                </c:pt>
                <c:pt idx="523">
                  <c:v>41704</c:v>
                </c:pt>
                <c:pt idx="524">
                  <c:v>41705</c:v>
                </c:pt>
                <c:pt idx="525">
                  <c:v>41708</c:v>
                </c:pt>
                <c:pt idx="526">
                  <c:v>41709</c:v>
                </c:pt>
                <c:pt idx="527">
                  <c:v>41710</c:v>
                </c:pt>
                <c:pt idx="528">
                  <c:v>41711</c:v>
                </c:pt>
                <c:pt idx="529">
                  <c:v>41712</c:v>
                </c:pt>
                <c:pt idx="530">
                  <c:v>41715</c:v>
                </c:pt>
                <c:pt idx="531">
                  <c:v>41716</c:v>
                </c:pt>
                <c:pt idx="532">
                  <c:v>41717</c:v>
                </c:pt>
                <c:pt idx="533">
                  <c:v>41718</c:v>
                </c:pt>
                <c:pt idx="534">
                  <c:v>41719</c:v>
                </c:pt>
                <c:pt idx="535">
                  <c:v>41722</c:v>
                </c:pt>
                <c:pt idx="536">
                  <c:v>41723</c:v>
                </c:pt>
                <c:pt idx="537">
                  <c:v>41724</c:v>
                </c:pt>
                <c:pt idx="538">
                  <c:v>41725</c:v>
                </c:pt>
                <c:pt idx="539">
                  <c:v>41726</c:v>
                </c:pt>
                <c:pt idx="540">
                  <c:v>41729</c:v>
                </c:pt>
                <c:pt idx="541">
                  <c:v>41730</c:v>
                </c:pt>
                <c:pt idx="542">
                  <c:v>41731</c:v>
                </c:pt>
                <c:pt idx="543">
                  <c:v>41732</c:v>
                </c:pt>
                <c:pt idx="544">
                  <c:v>41733</c:v>
                </c:pt>
                <c:pt idx="545">
                  <c:v>41736</c:v>
                </c:pt>
                <c:pt idx="546">
                  <c:v>41737</c:v>
                </c:pt>
                <c:pt idx="547">
                  <c:v>41738</c:v>
                </c:pt>
                <c:pt idx="548">
                  <c:v>41739</c:v>
                </c:pt>
                <c:pt idx="549">
                  <c:v>41740</c:v>
                </c:pt>
                <c:pt idx="550">
                  <c:v>41743</c:v>
                </c:pt>
                <c:pt idx="551">
                  <c:v>41744</c:v>
                </c:pt>
                <c:pt idx="552">
                  <c:v>41745</c:v>
                </c:pt>
                <c:pt idx="553">
                  <c:v>41746</c:v>
                </c:pt>
                <c:pt idx="554">
                  <c:v>41747</c:v>
                </c:pt>
                <c:pt idx="555">
                  <c:v>41750</c:v>
                </c:pt>
                <c:pt idx="556">
                  <c:v>41751</c:v>
                </c:pt>
                <c:pt idx="557">
                  <c:v>41752</c:v>
                </c:pt>
                <c:pt idx="558">
                  <c:v>41753</c:v>
                </c:pt>
                <c:pt idx="559">
                  <c:v>41754</c:v>
                </c:pt>
                <c:pt idx="560">
                  <c:v>41757</c:v>
                </c:pt>
                <c:pt idx="561">
                  <c:v>41758</c:v>
                </c:pt>
                <c:pt idx="562">
                  <c:v>41759</c:v>
                </c:pt>
                <c:pt idx="563">
                  <c:v>41760</c:v>
                </c:pt>
                <c:pt idx="564">
                  <c:v>41761</c:v>
                </c:pt>
                <c:pt idx="565">
                  <c:v>41764</c:v>
                </c:pt>
                <c:pt idx="566">
                  <c:v>41765</c:v>
                </c:pt>
                <c:pt idx="567">
                  <c:v>41766</c:v>
                </c:pt>
                <c:pt idx="568">
                  <c:v>41767</c:v>
                </c:pt>
                <c:pt idx="569">
                  <c:v>41768</c:v>
                </c:pt>
                <c:pt idx="570">
                  <c:v>41771</c:v>
                </c:pt>
                <c:pt idx="571">
                  <c:v>41772</c:v>
                </c:pt>
                <c:pt idx="572">
                  <c:v>41773</c:v>
                </c:pt>
                <c:pt idx="573">
                  <c:v>41774</c:v>
                </c:pt>
                <c:pt idx="574">
                  <c:v>41775</c:v>
                </c:pt>
                <c:pt idx="575">
                  <c:v>41778</c:v>
                </c:pt>
                <c:pt idx="576">
                  <c:v>41779</c:v>
                </c:pt>
                <c:pt idx="577">
                  <c:v>41780</c:v>
                </c:pt>
                <c:pt idx="578">
                  <c:v>41781</c:v>
                </c:pt>
                <c:pt idx="579">
                  <c:v>41782</c:v>
                </c:pt>
                <c:pt idx="580">
                  <c:v>41785</c:v>
                </c:pt>
                <c:pt idx="581">
                  <c:v>41786</c:v>
                </c:pt>
                <c:pt idx="582">
                  <c:v>41787</c:v>
                </c:pt>
                <c:pt idx="583">
                  <c:v>41788</c:v>
                </c:pt>
                <c:pt idx="584">
                  <c:v>41789</c:v>
                </c:pt>
                <c:pt idx="585">
                  <c:v>41792</c:v>
                </c:pt>
                <c:pt idx="586">
                  <c:v>41793</c:v>
                </c:pt>
                <c:pt idx="587">
                  <c:v>41794</c:v>
                </c:pt>
                <c:pt idx="588">
                  <c:v>41795</c:v>
                </c:pt>
                <c:pt idx="589">
                  <c:v>41796</c:v>
                </c:pt>
                <c:pt idx="590">
                  <c:v>41799</c:v>
                </c:pt>
                <c:pt idx="591">
                  <c:v>41800</c:v>
                </c:pt>
                <c:pt idx="592">
                  <c:v>41801</c:v>
                </c:pt>
                <c:pt idx="593">
                  <c:v>41802</c:v>
                </c:pt>
                <c:pt idx="594">
                  <c:v>41803</c:v>
                </c:pt>
                <c:pt idx="595">
                  <c:v>41806</c:v>
                </c:pt>
                <c:pt idx="596">
                  <c:v>41807</c:v>
                </c:pt>
                <c:pt idx="597">
                  <c:v>41808</c:v>
                </c:pt>
                <c:pt idx="598">
                  <c:v>41809</c:v>
                </c:pt>
                <c:pt idx="599">
                  <c:v>41810</c:v>
                </c:pt>
                <c:pt idx="600">
                  <c:v>41813</c:v>
                </c:pt>
                <c:pt idx="601">
                  <c:v>41814</c:v>
                </c:pt>
                <c:pt idx="602">
                  <c:v>41815</c:v>
                </c:pt>
                <c:pt idx="603">
                  <c:v>41816</c:v>
                </c:pt>
                <c:pt idx="604">
                  <c:v>41817</c:v>
                </c:pt>
                <c:pt idx="605">
                  <c:v>41820</c:v>
                </c:pt>
                <c:pt idx="606">
                  <c:v>41821</c:v>
                </c:pt>
                <c:pt idx="607">
                  <c:v>41822</c:v>
                </c:pt>
                <c:pt idx="608">
                  <c:v>41823</c:v>
                </c:pt>
                <c:pt idx="609">
                  <c:v>41824</c:v>
                </c:pt>
                <c:pt idx="610">
                  <c:v>41827</c:v>
                </c:pt>
                <c:pt idx="611">
                  <c:v>41828</c:v>
                </c:pt>
                <c:pt idx="612">
                  <c:v>41829</c:v>
                </c:pt>
                <c:pt idx="613">
                  <c:v>41830</c:v>
                </c:pt>
                <c:pt idx="614">
                  <c:v>41831</c:v>
                </c:pt>
                <c:pt idx="615">
                  <c:v>41834</c:v>
                </c:pt>
                <c:pt idx="616">
                  <c:v>41835</c:v>
                </c:pt>
                <c:pt idx="617">
                  <c:v>41836</c:v>
                </c:pt>
                <c:pt idx="618">
                  <c:v>41837</c:v>
                </c:pt>
                <c:pt idx="619">
                  <c:v>41838</c:v>
                </c:pt>
                <c:pt idx="620">
                  <c:v>41841</c:v>
                </c:pt>
                <c:pt idx="621">
                  <c:v>41842</c:v>
                </c:pt>
                <c:pt idx="622">
                  <c:v>41843</c:v>
                </c:pt>
                <c:pt idx="623">
                  <c:v>41844</c:v>
                </c:pt>
                <c:pt idx="624">
                  <c:v>41845</c:v>
                </c:pt>
                <c:pt idx="625">
                  <c:v>41848</c:v>
                </c:pt>
                <c:pt idx="626">
                  <c:v>41849</c:v>
                </c:pt>
                <c:pt idx="627">
                  <c:v>41850</c:v>
                </c:pt>
                <c:pt idx="628">
                  <c:v>41851</c:v>
                </c:pt>
                <c:pt idx="629">
                  <c:v>41852</c:v>
                </c:pt>
                <c:pt idx="630">
                  <c:v>41855</c:v>
                </c:pt>
                <c:pt idx="631">
                  <c:v>41856</c:v>
                </c:pt>
                <c:pt idx="632">
                  <c:v>41857</c:v>
                </c:pt>
                <c:pt idx="633">
                  <c:v>41858</c:v>
                </c:pt>
                <c:pt idx="634">
                  <c:v>41859</c:v>
                </c:pt>
                <c:pt idx="635">
                  <c:v>41862</c:v>
                </c:pt>
                <c:pt idx="636">
                  <c:v>41863</c:v>
                </c:pt>
                <c:pt idx="637">
                  <c:v>41864</c:v>
                </c:pt>
                <c:pt idx="638">
                  <c:v>41865</c:v>
                </c:pt>
                <c:pt idx="639">
                  <c:v>41866</c:v>
                </c:pt>
                <c:pt idx="640">
                  <c:v>41869</c:v>
                </c:pt>
                <c:pt idx="641">
                  <c:v>41870</c:v>
                </c:pt>
                <c:pt idx="642">
                  <c:v>41871</c:v>
                </c:pt>
                <c:pt idx="643">
                  <c:v>41872</c:v>
                </c:pt>
                <c:pt idx="644">
                  <c:v>41873</c:v>
                </c:pt>
                <c:pt idx="645">
                  <c:v>41876</c:v>
                </c:pt>
                <c:pt idx="646">
                  <c:v>41877</c:v>
                </c:pt>
                <c:pt idx="647">
                  <c:v>41878</c:v>
                </c:pt>
                <c:pt idx="648">
                  <c:v>41879</c:v>
                </c:pt>
                <c:pt idx="649">
                  <c:v>41880</c:v>
                </c:pt>
                <c:pt idx="650">
                  <c:v>41883</c:v>
                </c:pt>
                <c:pt idx="651">
                  <c:v>41884</c:v>
                </c:pt>
                <c:pt idx="652">
                  <c:v>41885</c:v>
                </c:pt>
                <c:pt idx="653">
                  <c:v>41886</c:v>
                </c:pt>
                <c:pt idx="654">
                  <c:v>41887</c:v>
                </c:pt>
                <c:pt idx="655">
                  <c:v>41890</c:v>
                </c:pt>
                <c:pt idx="656">
                  <c:v>41891</c:v>
                </c:pt>
                <c:pt idx="657">
                  <c:v>41892</c:v>
                </c:pt>
                <c:pt idx="658">
                  <c:v>41893</c:v>
                </c:pt>
                <c:pt idx="659">
                  <c:v>41894</c:v>
                </c:pt>
                <c:pt idx="660">
                  <c:v>41897</c:v>
                </c:pt>
                <c:pt idx="661">
                  <c:v>41898</c:v>
                </c:pt>
                <c:pt idx="662">
                  <c:v>41899</c:v>
                </c:pt>
                <c:pt idx="663">
                  <c:v>41900</c:v>
                </c:pt>
                <c:pt idx="664">
                  <c:v>41901</c:v>
                </c:pt>
                <c:pt idx="665">
                  <c:v>41904</c:v>
                </c:pt>
                <c:pt idx="666">
                  <c:v>41905</c:v>
                </c:pt>
                <c:pt idx="667">
                  <c:v>41906</c:v>
                </c:pt>
                <c:pt idx="668">
                  <c:v>41907</c:v>
                </c:pt>
                <c:pt idx="669">
                  <c:v>41908</c:v>
                </c:pt>
                <c:pt idx="670">
                  <c:v>41911</c:v>
                </c:pt>
                <c:pt idx="671">
                  <c:v>41912</c:v>
                </c:pt>
                <c:pt idx="672">
                  <c:v>41913</c:v>
                </c:pt>
                <c:pt idx="673">
                  <c:v>41914</c:v>
                </c:pt>
                <c:pt idx="674">
                  <c:v>41915</c:v>
                </c:pt>
                <c:pt idx="675">
                  <c:v>41918</c:v>
                </c:pt>
                <c:pt idx="676">
                  <c:v>41919</c:v>
                </c:pt>
                <c:pt idx="677">
                  <c:v>41920</c:v>
                </c:pt>
                <c:pt idx="678">
                  <c:v>41921</c:v>
                </c:pt>
                <c:pt idx="679">
                  <c:v>41922</c:v>
                </c:pt>
                <c:pt idx="680">
                  <c:v>41925</c:v>
                </c:pt>
                <c:pt idx="681">
                  <c:v>41926</c:v>
                </c:pt>
                <c:pt idx="682">
                  <c:v>41927</c:v>
                </c:pt>
                <c:pt idx="683">
                  <c:v>41928</c:v>
                </c:pt>
                <c:pt idx="684">
                  <c:v>41929</c:v>
                </c:pt>
                <c:pt idx="685">
                  <c:v>41932</c:v>
                </c:pt>
                <c:pt idx="686">
                  <c:v>41933</c:v>
                </c:pt>
                <c:pt idx="687">
                  <c:v>41934</c:v>
                </c:pt>
                <c:pt idx="688">
                  <c:v>41935</c:v>
                </c:pt>
                <c:pt idx="689">
                  <c:v>41936</c:v>
                </c:pt>
                <c:pt idx="690">
                  <c:v>41939</c:v>
                </c:pt>
                <c:pt idx="691">
                  <c:v>41940</c:v>
                </c:pt>
                <c:pt idx="692">
                  <c:v>41941</c:v>
                </c:pt>
                <c:pt idx="693">
                  <c:v>41942</c:v>
                </c:pt>
                <c:pt idx="694">
                  <c:v>41943</c:v>
                </c:pt>
                <c:pt idx="695">
                  <c:v>41946</c:v>
                </c:pt>
                <c:pt idx="696">
                  <c:v>41947</c:v>
                </c:pt>
                <c:pt idx="697">
                  <c:v>41948</c:v>
                </c:pt>
                <c:pt idx="698">
                  <c:v>41949</c:v>
                </c:pt>
                <c:pt idx="699">
                  <c:v>41950</c:v>
                </c:pt>
                <c:pt idx="700">
                  <c:v>41953</c:v>
                </c:pt>
                <c:pt idx="701">
                  <c:v>41954</c:v>
                </c:pt>
                <c:pt idx="702">
                  <c:v>41955</c:v>
                </c:pt>
                <c:pt idx="703">
                  <c:v>41956</c:v>
                </c:pt>
                <c:pt idx="704">
                  <c:v>41957</c:v>
                </c:pt>
                <c:pt idx="705">
                  <c:v>41960</c:v>
                </c:pt>
                <c:pt idx="706">
                  <c:v>41961</c:v>
                </c:pt>
                <c:pt idx="707">
                  <c:v>41962</c:v>
                </c:pt>
                <c:pt idx="708">
                  <c:v>41963</c:v>
                </c:pt>
                <c:pt idx="709">
                  <c:v>41964</c:v>
                </c:pt>
                <c:pt idx="710">
                  <c:v>41967</c:v>
                </c:pt>
                <c:pt idx="711">
                  <c:v>41968</c:v>
                </c:pt>
                <c:pt idx="712">
                  <c:v>41969</c:v>
                </c:pt>
                <c:pt idx="713">
                  <c:v>41970</c:v>
                </c:pt>
                <c:pt idx="714">
                  <c:v>41971</c:v>
                </c:pt>
                <c:pt idx="715">
                  <c:v>41974</c:v>
                </c:pt>
                <c:pt idx="716">
                  <c:v>41975</c:v>
                </c:pt>
                <c:pt idx="717">
                  <c:v>41976</c:v>
                </c:pt>
                <c:pt idx="718">
                  <c:v>41977</c:v>
                </c:pt>
                <c:pt idx="719">
                  <c:v>41978</c:v>
                </c:pt>
                <c:pt idx="720">
                  <c:v>41981</c:v>
                </c:pt>
                <c:pt idx="721">
                  <c:v>41982</c:v>
                </c:pt>
                <c:pt idx="722">
                  <c:v>41983</c:v>
                </c:pt>
                <c:pt idx="723">
                  <c:v>41984</c:v>
                </c:pt>
                <c:pt idx="724">
                  <c:v>41985</c:v>
                </c:pt>
                <c:pt idx="725">
                  <c:v>41988</c:v>
                </c:pt>
                <c:pt idx="726">
                  <c:v>41989</c:v>
                </c:pt>
                <c:pt idx="727">
                  <c:v>41990</c:v>
                </c:pt>
                <c:pt idx="728">
                  <c:v>41991</c:v>
                </c:pt>
                <c:pt idx="729">
                  <c:v>41992</c:v>
                </c:pt>
                <c:pt idx="730">
                  <c:v>41995</c:v>
                </c:pt>
                <c:pt idx="731">
                  <c:v>41996</c:v>
                </c:pt>
                <c:pt idx="732">
                  <c:v>41997</c:v>
                </c:pt>
                <c:pt idx="733">
                  <c:v>41998</c:v>
                </c:pt>
                <c:pt idx="734">
                  <c:v>41999</c:v>
                </c:pt>
                <c:pt idx="735">
                  <c:v>42002</c:v>
                </c:pt>
                <c:pt idx="736">
                  <c:v>42003</c:v>
                </c:pt>
                <c:pt idx="737">
                  <c:v>42004</c:v>
                </c:pt>
                <c:pt idx="738">
                  <c:v>42005</c:v>
                </c:pt>
                <c:pt idx="739">
                  <c:v>42006</c:v>
                </c:pt>
                <c:pt idx="740">
                  <c:v>42009</c:v>
                </c:pt>
                <c:pt idx="741">
                  <c:v>42010</c:v>
                </c:pt>
                <c:pt idx="742">
                  <c:v>42011</c:v>
                </c:pt>
                <c:pt idx="743">
                  <c:v>42012</c:v>
                </c:pt>
                <c:pt idx="744">
                  <c:v>42013</c:v>
                </c:pt>
                <c:pt idx="745">
                  <c:v>42016</c:v>
                </c:pt>
                <c:pt idx="746">
                  <c:v>42017</c:v>
                </c:pt>
                <c:pt idx="747">
                  <c:v>42018</c:v>
                </c:pt>
                <c:pt idx="748">
                  <c:v>42019</c:v>
                </c:pt>
                <c:pt idx="749">
                  <c:v>42020</c:v>
                </c:pt>
                <c:pt idx="750">
                  <c:v>42023</c:v>
                </c:pt>
                <c:pt idx="751">
                  <c:v>42024</c:v>
                </c:pt>
                <c:pt idx="752">
                  <c:v>42025</c:v>
                </c:pt>
                <c:pt idx="753">
                  <c:v>42026</c:v>
                </c:pt>
                <c:pt idx="754">
                  <c:v>42027</c:v>
                </c:pt>
                <c:pt idx="755">
                  <c:v>42030</c:v>
                </c:pt>
                <c:pt idx="756">
                  <c:v>42031</c:v>
                </c:pt>
                <c:pt idx="757">
                  <c:v>42032</c:v>
                </c:pt>
                <c:pt idx="758">
                  <c:v>42033</c:v>
                </c:pt>
                <c:pt idx="759">
                  <c:v>42034</c:v>
                </c:pt>
                <c:pt idx="760">
                  <c:v>42037</c:v>
                </c:pt>
                <c:pt idx="761">
                  <c:v>42038</c:v>
                </c:pt>
                <c:pt idx="762">
                  <c:v>42039</c:v>
                </c:pt>
                <c:pt idx="763">
                  <c:v>42040</c:v>
                </c:pt>
                <c:pt idx="764">
                  <c:v>42041</c:v>
                </c:pt>
                <c:pt idx="765">
                  <c:v>42044</c:v>
                </c:pt>
                <c:pt idx="766">
                  <c:v>42045</c:v>
                </c:pt>
                <c:pt idx="767">
                  <c:v>42046</c:v>
                </c:pt>
                <c:pt idx="768">
                  <c:v>42047</c:v>
                </c:pt>
                <c:pt idx="769">
                  <c:v>42048</c:v>
                </c:pt>
                <c:pt idx="770">
                  <c:v>42051</c:v>
                </c:pt>
                <c:pt idx="771">
                  <c:v>42052</c:v>
                </c:pt>
                <c:pt idx="772">
                  <c:v>42053</c:v>
                </c:pt>
                <c:pt idx="773">
                  <c:v>42054</c:v>
                </c:pt>
                <c:pt idx="774">
                  <c:v>42055</c:v>
                </c:pt>
                <c:pt idx="775">
                  <c:v>42058</c:v>
                </c:pt>
                <c:pt idx="776">
                  <c:v>42059</c:v>
                </c:pt>
                <c:pt idx="777">
                  <c:v>42060</c:v>
                </c:pt>
                <c:pt idx="778">
                  <c:v>42061</c:v>
                </c:pt>
                <c:pt idx="779">
                  <c:v>42062</c:v>
                </c:pt>
                <c:pt idx="780">
                  <c:v>42065</c:v>
                </c:pt>
                <c:pt idx="781">
                  <c:v>42066</c:v>
                </c:pt>
                <c:pt idx="782">
                  <c:v>42067</c:v>
                </c:pt>
                <c:pt idx="783">
                  <c:v>42068</c:v>
                </c:pt>
                <c:pt idx="784">
                  <c:v>42069</c:v>
                </c:pt>
                <c:pt idx="785">
                  <c:v>42072</c:v>
                </c:pt>
                <c:pt idx="786">
                  <c:v>42073</c:v>
                </c:pt>
                <c:pt idx="787">
                  <c:v>42074</c:v>
                </c:pt>
                <c:pt idx="788">
                  <c:v>42075</c:v>
                </c:pt>
                <c:pt idx="789">
                  <c:v>42076</c:v>
                </c:pt>
                <c:pt idx="790">
                  <c:v>42079</c:v>
                </c:pt>
                <c:pt idx="791">
                  <c:v>42080</c:v>
                </c:pt>
                <c:pt idx="792">
                  <c:v>42081</c:v>
                </c:pt>
                <c:pt idx="793">
                  <c:v>42082</c:v>
                </c:pt>
                <c:pt idx="794">
                  <c:v>42083</c:v>
                </c:pt>
                <c:pt idx="795">
                  <c:v>42086</c:v>
                </c:pt>
                <c:pt idx="796">
                  <c:v>42087</c:v>
                </c:pt>
                <c:pt idx="797">
                  <c:v>42088</c:v>
                </c:pt>
                <c:pt idx="798">
                  <c:v>42089</c:v>
                </c:pt>
                <c:pt idx="799">
                  <c:v>42090</c:v>
                </c:pt>
                <c:pt idx="800">
                  <c:v>42093</c:v>
                </c:pt>
                <c:pt idx="801">
                  <c:v>42094</c:v>
                </c:pt>
                <c:pt idx="802">
                  <c:v>42095</c:v>
                </c:pt>
                <c:pt idx="803">
                  <c:v>42096</c:v>
                </c:pt>
                <c:pt idx="804">
                  <c:v>42097</c:v>
                </c:pt>
                <c:pt idx="805">
                  <c:v>42100</c:v>
                </c:pt>
                <c:pt idx="806">
                  <c:v>42101</c:v>
                </c:pt>
                <c:pt idx="807">
                  <c:v>42102</c:v>
                </c:pt>
                <c:pt idx="808">
                  <c:v>42103</c:v>
                </c:pt>
                <c:pt idx="809">
                  <c:v>42104</c:v>
                </c:pt>
                <c:pt idx="810">
                  <c:v>42107</c:v>
                </c:pt>
                <c:pt idx="811">
                  <c:v>42108</c:v>
                </c:pt>
                <c:pt idx="812">
                  <c:v>42109</c:v>
                </c:pt>
                <c:pt idx="813">
                  <c:v>42110</c:v>
                </c:pt>
                <c:pt idx="814">
                  <c:v>42111</c:v>
                </c:pt>
                <c:pt idx="815">
                  <c:v>42114</c:v>
                </c:pt>
                <c:pt idx="816">
                  <c:v>42115</c:v>
                </c:pt>
                <c:pt idx="817">
                  <c:v>42116</c:v>
                </c:pt>
                <c:pt idx="818">
                  <c:v>42117</c:v>
                </c:pt>
                <c:pt idx="819">
                  <c:v>42118</c:v>
                </c:pt>
                <c:pt idx="820">
                  <c:v>42121</c:v>
                </c:pt>
                <c:pt idx="821">
                  <c:v>42122</c:v>
                </c:pt>
                <c:pt idx="822">
                  <c:v>42123</c:v>
                </c:pt>
                <c:pt idx="823">
                  <c:v>42124</c:v>
                </c:pt>
                <c:pt idx="824">
                  <c:v>42125</c:v>
                </c:pt>
                <c:pt idx="825">
                  <c:v>42128</c:v>
                </c:pt>
                <c:pt idx="826">
                  <c:v>42129</c:v>
                </c:pt>
                <c:pt idx="827">
                  <c:v>42130</c:v>
                </c:pt>
                <c:pt idx="828">
                  <c:v>42131</c:v>
                </c:pt>
                <c:pt idx="829">
                  <c:v>42132</c:v>
                </c:pt>
                <c:pt idx="830">
                  <c:v>42135</c:v>
                </c:pt>
                <c:pt idx="831">
                  <c:v>42136</c:v>
                </c:pt>
                <c:pt idx="832">
                  <c:v>42137</c:v>
                </c:pt>
                <c:pt idx="833">
                  <c:v>42138</c:v>
                </c:pt>
                <c:pt idx="834">
                  <c:v>42139</c:v>
                </c:pt>
                <c:pt idx="835">
                  <c:v>42142</c:v>
                </c:pt>
                <c:pt idx="836">
                  <c:v>42143</c:v>
                </c:pt>
                <c:pt idx="837">
                  <c:v>42144</c:v>
                </c:pt>
                <c:pt idx="838">
                  <c:v>42145</c:v>
                </c:pt>
                <c:pt idx="839">
                  <c:v>42146</c:v>
                </c:pt>
                <c:pt idx="840">
                  <c:v>42149</c:v>
                </c:pt>
                <c:pt idx="841">
                  <c:v>42150</c:v>
                </c:pt>
                <c:pt idx="842">
                  <c:v>42151</c:v>
                </c:pt>
                <c:pt idx="843">
                  <c:v>42152</c:v>
                </c:pt>
                <c:pt idx="844">
                  <c:v>42153</c:v>
                </c:pt>
                <c:pt idx="845">
                  <c:v>42156</c:v>
                </c:pt>
                <c:pt idx="846">
                  <c:v>42157</c:v>
                </c:pt>
                <c:pt idx="847">
                  <c:v>42158</c:v>
                </c:pt>
                <c:pt idx="848">
                  <c:v>42159</c:v>
                </c:pt>
                <c:pt idx="849">
                  <c:v>42160</c:v>
                </c:pt>
                <c:pt idx="850">
                  <c:v>42163</c:v>
                </c:pt>
                <c:pt idx="851">
                  <c:v>42164</c:v>
                </c:pt>
                <c:pt idx="852">
                  <c:v>42165</c:v>
                </c:pt>
                <c:pt idx="853">
                  <c:v>42166</c:v>
                </c:pt>
                <c:pt idx="854">
                  <c:v>42167</c:v>
                </c:pt>
                <c:pt idx="855">
                  <c:v>42170</c:v>
                </c:pt>
                <c:pt idx="856">
                  <c:v>42171</c:v>
                </c:pt>
                <c:pt idx="857">
                  <c:v>42172</c:v>
                </c:pt>
                <c:pt idx="858">
                  <c:v>42173</c:v>
                </c:pt>
                <c:pt idx="859">
                  <c:v>42174</c:v>
                </c:pt>
                <c:pt idx="860">
                  <c:v>42177</c:v>
                </c:pt>
                <c:pt idx="861">
                  <c:v>42178</c:v>
                </c:pt>
                <c:pt idx="862">
                  <c:v>42179</c:v>
                </c:pt>
                <c:pt idx="863">
                  <c:v>42180</c:v>
                </c:pt>
                <c:pt idx="864">
                  <c:v>42181</c:v>
                </c:pt>
                <c:pt idx="865">
                  <c:v>42184</c:v>
                </c:pt>
                <c:pt idx="866">
                  <c:v>42185</c:v>
                </c:pt>
                <c:pt idx="867">
                  <c:v>42186</c:v>
                </c:pt>
                <c:pt idx="868">
                  <c:v>42187</c:v>
                </c:pt>
                <c:pt idx="869">
                  <c:v>42188</c:v>
                </c:pt>
                <c:pt idx="870">
                  <c:v>42191</c:v>
                </c:pt>
                <c:pt idx="871">
                  <c:v>42192</c:v>
                </c:pt>
                <c:pt idx="872">
                  <c:v>42193</c:v>
                </c:pt>
                <c:pt idx="873">
                  <c:v>42194</c:v>
                </c:pt>
                <c:pt idx="874">
                  <c:v>42195</c:v>
                </c:pt>
                <c:pt idx="875">
                  <c:v>42198</c:v>
                </c:pt>
                <c:pt idx="876">
                  <c:v>42199</c:v>
                </c:pt>
                <c:pt idx="877">
                  <c:v>42200</c:v>
                </c:pt>
                <c:pt idx="878">
                  <c:v>42201</c:v>
                </c:pt>
                <c:pt idx="879">
                  <c:v>42202</c:v>
                </c:pt>
                <c:pt idx="880">
                  <c:v>42205</c:v>
                </c:pt>
                <c:pt idx="881">
                  <c:v>42206</c:v>
                </c:pt>
                <c:pt idx="882">
                  <c:v>42207</c:v>
                </c:pt>
                <c:pt idx="883">
                  <c:v>42208</c:v>
                </c:pt>
                <c:pt idx="884">
                  <c:v>42209</c:v>
                </c:pt>
                <c:pt idx="885">
                  <c:v>42212</c:v>
                </c:pt>
                <c:pt idx="886">
                  <c:v>42213</c:v>
                </c:pt>
                <c:pt idx="887">
                  <c:v>42214</c:v>
                </c:pt>
                <c:pt idx="888">
                  <c:v>42215</c:v>
                </c:pt>
                <c:pt idx="889">
                  <c:v>42216</c:v>
                </c:pt>
                <c:pt idx="890">
                  <c:v>42219</c:v>
                </c:pt>
                <c:pt idx="891">
                  <c:v>42220</c:v>
                </c:pt>
                <c:pt idx="892">
                  <c:v>42221</c:v>
                </c:pt>
                <c:pt idx="893">
                  <c:v>42222</c:v>
                </c:pt>
                <c:pt idx="894">
                  <c:v>42223</c:v>
                </c:pt>
                <c:pt idx="895">
                  <c:v>42226</c:v>
                </c:pt>
                <c:pt idx="896">
                  <c:v>42227</c:v>
                </c:pt>
                <c:pt idx="897">
                  <c:v>42228</c:v>
                </c:pt>
                <c:pt idx="898">
                  <c:v>42229</c:v>
                </c:pt>
                <c:pt idx="899">
                  <c:v>42230</c:v>
                </c:pt>
                <c:pt idx="900">
                  <c:v>42233</c:v>
                </c:pt>
                <c:pt idx="901">
                  <c:v>42234</c:v>
                </c:pt>
                <c:pt idx="902">
                  <c:v>42235</c:v>
                </c:pt>
                <c:pt idx="903">
                  <c:v>42236</c:v>
                </c:pt>
                <c:pt idx="904">
                  <c:v>42237</c:v>
                </c:pt>
                <c:pt idx="905">
                  <c:v>42240</c:v>
                </c:pt>
                <c:pt idx="906">
                  <c:v>42241</c:v>
                </c:pt>
                <c:pt idx="907">
                  <c:v>42242</c:v>
                </c:pt>
                <c:pt idx="908">
                  <c:v>42243</c:v>
                </c:pt>
                <c:pt idx="909">
                  <c:v>42244</c:v>
                </c:pt>
                <c:pt idx="910">
                  <c:v>42247</c:v>
                </c:pt>
                <c:pt idx="911">
                  <c:v>42248</c:v>
                </c:pt>
                <c:pt idx="912">
                  <c:v>42249</c:v>
                </c:pt>
                <c:pt idx="913">
                  <c:v>42250</c:v>
                </c:pt>
                <c:pt idx="914">
                  <c:v>42251</c:v>
                </c:pt>
                <c:pt idx="915">
                  <c:v>42254</c:v>
                </c:pt>
                <c:pt idx="916">
                  <c:v>42255</c:v>
                </c:pt>
                <c:pt idx="917">
                  <c:v>42256</c:v>
                </c:pt>
                <c:pt idx="918">
                  <c:v>42257</c:v>
                </c:pt>
                <c:pt idx="919">
                  <c:v>42258</c:v>
                </c:pt>
                <c:pt idx="920">
                  <c:v>42261</c:v>
                </c:pt>
                <c:pt idx="921">
                  <c:v>42262</c:v>
                </c:pt>
                <c:pt idx="922">
                  <c:v>42263</c:v>
                </c:pt>
                <c:pt idx="923">
                  <c:v>42264</c:v>
                </c:pt>
                <c:pt idx="924">
                  <c:v>42265</c:v>
                </c:pt>
                <c:pt idx="925">
                  <c:v>42268</c:v>
                </c:pt>
                <c:pt idx="926">
                  <c:v>42269</c:v>
                </c:pt>
                <c:pt idx="927">
                  <c:v>42270</c:v>
                </c:pt>
                <c:pt idx="928">
                  <c:v>42271</c:v>
                </c:pt>
                <c:pt idx="929">
                  <c:v>42272</c:v>
                </c:pt>
                <c:pt idx="930">
                  <c:v>42275</c:v>
                </c:pt>
                <c:pt idx="931">
                  <c:v>42276</c:v>
                </c:pt>
                <c:pt idx="932">
                  <c:v>42277</c:v>
                </c:pt>
                <c:pt idx="933">
                  <c:v>42278</c:v>
                </c:pt>
                <c:pt idx="934">
                  <c:v>42279</c:v>
                </c:pt>
                <c:pt idx="935">
                  <c:v>42282</c:v>
                </c:pt>
                <c:pt idx="936">
                  <c:v>42283</c:v>
                </c:pt>
                <c:pt idx="937">
                  <c:v>42284</c:v>
                </c:pt>
                <c:pt idx="938">
                  <c:v>42285</c:v>
                </c:pt>
                <c:pt idx="939">
                  <c:v>42286</c:v>
                </c:pt>
                <c:pt idx="940">
                  <c:v>42289</c:v>
                </c:pt>
                <c:pt idx="941">
                  <c:v>42290</c:v>
                </c:pt>
                <c:pt idx="942">
                  <c:v>42291</c:v>
                </c:pt>
                <c:pt idx="943">
                  <c:v>42292</c:v>
                </c:pt>
                <c:pt idx="944">
                  <c:v>42293</c:v>
                </c:pt>
                <c:pt idx="945">
                  <c:v>42296</c:v>
                </c:pt>
                <c:pt idx="946">
                  <c:v>42297</c:v>
                </c:pt>
                <c:pt idx="947">
                  <c:v>42298</c:v>
                </c:pt>
                <c:pt idx="948">
                  <c:v>42299</c:v>
                </c:pt>
                <c:pt idx="949">
                  <c:v>42300</c:v>
                </c:pt>
                <c:pt idx="950">
                  <c:v>42303</c:v>
                </c:pt>
                <c:pt idx="951">
                  <c:v>42304</c:v>
                </c:pt>
                <c:pt idx="952">
                  <c:v>42305</c:v>
                </c:pt>
                <c:pt idx="953">
                  <c:v>42306</c:v>
                </c:pt>
                <c:pt idx="954">
                  <c:v>42307</c:v>
                </c:pt>
                <c:pt idx="955">
                  <c:v>42310</c:v>
                </c:pt>
                <c:pt idx="956">
                  <c:v>42311</c:v>
                </c:pt>
                <c:pt idx="957">
                  <c:v>42312</c:v>
                </c:pt>
                <c:pt idx="958">
                  <c:v>42313</c:v>
                </c:pt>
                <c:pt idx="959">
                  <c:v>42314</c:v>
                </c:pt>
                <c:pt idx="960">
                  <c:v>42317</c:v>
                </c:pt>
                <c:pt idx="961">
                  <c:v>42318</c:v>
                </c:pt>
                <c:pt idx="962">
                  <c:v>42319</c:v>
                </c:pt>
                <c:pt idx="963">
                  <c:v>42320</c:v>
                </c:pt>
                <c:pt idx="964">
                  <c:v>42321</c:v>
                </c:pt>
                <c:pt idx="965">
                  <c:v>42324</c:v>
                </c:pt>
                <c:pt idx="966">
                  <c:v>42325</c:v>
                </c:pt>
                <c:pt idx="967">
                  <c:v>42326</c:v>
                </c:pt>
                <c:pt idx="968">
                  <c:v>42327</c:v>
                </c:pt>
                <c:pt idx="969">
                  <c:v>42328</c:v>
                </c:pt>
                <c:pt idx="970">
                  <c:v>42331</c:v>
                </c:pt>
                <c:pt idx="971">
                  <c:v>42332</c:v>
                </c:pt>
                <c:pt idx="972">
                  <c:v>42333</c:v>
                </c:pt>
                <c:pt idx="973">
                  <c:v>42334</c:v>
                </c:pt>
                <c:pt idx="974">
                  <c:v>42335</c:v>
                </c:pt>
                <c:pt idx="975">
                  <c:v>42338</c:v>
                </c:pt>
                <c:pt idx="976">
                  <c:v>42339</c:v>
                </c:pt>
                <c:pt idx="977">
                  <c:v>42340</c:v>
                </c:pt>
                <c:pt idx="978">
                  <c:v>42341</c:v>
                </c:pt>
                <c:pt idx="979">
                  <c:v>42342</c:v>
                </c:pt>
                <c:pt idx="980">
                  <c:v>42345</c:v>
                </c:pt>
                <c:pt idx="981">
                  <c:v>42346</c:v>
                </c:pt>
                <c:pt idx="982">
                  <c:v>42347</c:v>
                </c:pt>
                <c:pt idx="983">
                  <c:v>42348</c:v>
                </c:pt>
                <c:pt idx="984">
                  <c:v>42349</c:v>
                </c:pt>
                <c:pt idx="985">
                  <c:v>42352</c:v>
                </c:pt>
                <c:pt idx="986">
                  <c:v>42353</c:v>
                </c:pt>
                <c:pt idx="987">
                  <c:v>42354</c:v>
                </c:pt>
                <c:pt idx="988">
                  <c:v>42355</c:v>
                </c:pt>
                <c:pt idx="989">
                  <c:v>42356</c:v>
                </c:pt>
                <c:pt idx="990">
                  <c:v>42359</c:v>
                </c:pt>
                <c:pt idx="991">
                  <c:v>42360</c:v>
                </c:pt>
                <c:pt idx="992">
                  <c:v>42361</c:v>
                </c:pt>
                <c:pt idx="993">
                  <c:v>42362</c:v>
                </c:pt>
                <c:pt idx="994">
                  <c:v>42363</c:v>
                </c:pt>
                <c:pt idx="995">
                  <c:v>42366</c:v>
                </c:pt>
                <c:pt idx="996">
                  <c:v>42367</c:v>
                </c:pt>
                <c:pt idx="997">
                  <c:v>42368</c:v>
                </c:pt>
                <c:pt idx="998">
                  <c:v>42369</c:v>
                </c:pt>
                <c:pt idx="999">
                  <c:v>42370</c:v>
                </c:pt>
                <c:pt idx="1000">
                  <c:v>42373</c:v>
                </c:pt>
                <c:pt idx="1001">
                  <c:v>42374</c:v>
                </c:pt>
                <c:pt idx="1002">
                  <c:v>42375</c:v>
                </c:pt>
                <c:pt idx="1003">
                  <c:v>42376</c:v>
                </c:pt>
                <c:pt idx="1004">
                  <c:v>42377</c:v>
                </c:pt>
                <c:pt idx="1005">
                  <c:v>42380</c:v>
                </c:pt>
                <c:pt idx="1006">
                  <c:v>42381</c:v>
                </c:pt>
                <c:pt idx="1007">
                  <c:v>42382</c:v>
                </c:pt>
                <c:pt idx="1008">
                  <c:v>42383</c:v>
                </c:pt>
                <c:pt idx="1009">
                  <c:v>42384</c:v>
                </c:pt>
                <c:pt idx="1010">
                  <c:v>42387</c:v>
                </c:pt>
                <c:pt idx="1011">
                  <c:v>42388</c:v>
                </c:pt>
                <c:pt idx="1012">
                  <c:v>42389</c:v>
                </c:pt>
                <c:pt idx="1013">
                  <c:v>42390</c:v>
                </c:pt>
                <c:pt idx="1014">
                  <c:v>42391</c:v>
                </c:pt>
                <c:pt idx="1015">
                  <c:v>42394</c:v>
                </c:pt>
                <c:pt idx="1016">
                  <c:v>42395</c:v>
                </c:pt>
                <c:pt idx="1017">
                  <c:v>42396</c:v>
                </c:pt>
                <c:pt idx="1018">
                  <c:v>42397</c:v>
                </c:pt>
                <c:pt idx="1019">
                  <c:v>42398</c:v>
                </c:pt>
                <c:pt idx="1020">
                  <c:v>42401</c:v>
                </c:pt>
                <c:pt idx="1021">
                  <c:v>42402</c:v>
                </c:pt>
                <c:pt idx="1022">
                  <c:v>42403</c:v>
                </c:pt>
                <c:pt idx="1023">
                  <c:v>42404</c:v>
                </c:pt>
                <c:pt idx="1024">
                  <c:v>42405</c:v>
                </c:pt>
                <c:pt idx="1025">
                  <c:v>42408</c:v>
                </c:pt>
                <c:pt idx="1026">
                  <c:v>42409</c:v>
                </c:pt>
                <c:pt idx="1027">
                  <c:v>42410</c:v>
                </c:pt>
                <c:pt idx="1028">
                  <c:v>42411</c:v>
                </c:pt>
                <c:pt idx="1029">
                  <c:v>42412</c:v>
                </c:pt>
                <c:pt idx="1030">
                  <c:v>42415</c:v>
                </c:pt>
                <c:pt idx="1031">
                  <c:v>42416</c:v>
                </c:pt>
                <c:pt idx="1032">
                  <c:v>42417</c:v>
                </c:pt>
                <c:pt idx="1033">
                  <c:v>42418</c:v>
                </c:pt>
                <c:pt idx="1034">
                  <c:v>42419</c:v>
                </c:pt>
                <c:pt idx="1035">
                  <c:v>42422</c:v>
                </c:pt>
                <c:pt idx="1036">
                  <c:v>42423</c:v>
                </c:pt>
                <c:pt idx="1037">
                  <c:v>42424</c:v>
                </c:pt>
                <c:pt idx="1038">
                  <c:v>42425</c:v>
                </c:pt>
                <c:pt idx="1039">
                  <c:v>42426</c:v>
                </c:pt>
                <c:pt idx="1040">
                  <c:v>42429</c:v>
                </c:pt>
                <c:pt idx="1041">
                  <c:v>42430</c:v>
                </c:pt>
                <c:pt idx="1042">
                  <c:v>42431</c:v>
                </c:pt>
                <c:pt idx="1043">
                  <c:v>42432</c:v>
                </c:pt>
                <c:pt idx="1044">
                  <c:v>42433</c:v>
                </c:pt>
                <c:pt idx="1045">
                  <c:v>42436</c:v>
                </c:pt>
                <c:pt idx="1046">
                  <c:v>42437</c:v>
                </c:pt>
                <c:pt idx="1047">
                  <c:v>42438</c:v>
                </c:pt>
                <c:pt idx="1048">
                  <c:v>42439</c:v>
                </c:pt>
                <c:pt idx="1049">
                  <c:v>42440</c:v>
                </c:pt>
                <c:pt idx="1050">
                  <c:v>42443</c:v>
                </c:pt>
                <c:pt idx="1051">
                  <c:v>42444</c:v>
                </c:pt>
                <c:pt idx="1052">
                  <c:v>42445</c:v>
                </c:pt>
                <c:pt idx="1053">
                  <c:v>42446</c:v>
                </c:pt>
                <c:pt idx="1054">
                  <c:v>42447</c:v>
                </c:pt>
                <c:pt idx="1055">
                  <c:v>42450</c:v>
                </c:pt>
                <c:pt idx="1056">
                  <c:v>42451</c:v>
                </c:pt>
                <c:pt idx="1057">
                  <c:v>42452</c:v>
                </c:pt>
                <c:pt idx="1058">
                  <c:v>42453</c:v>
                </c:pt>
                <c:pt idx="1059">
                  <c:v>42454</c:v>
                </c:pt>
                <c:pt idx="1060">
                  <c:v>42457</c:v>
                </c:pt>
                <c:pt idx="1061">
                  <c:v>42458</c:v>
                </c:pt>
                <c:pt idx="1062">
                  <c:v>42459</c:v>
                </c:pt>
                <c:pt idx="1063">
                  <c:v>42460</c:v>
                </c:pt>
                <c:pt idx="1064">
                  <c:v>42461</c:v>
                </c:pt>
                <c:pt idx="1065">
                  <c:v>42464</c:v>
                </c:pt>
                <c:pt idx="1066">
                  <c:v>42465</c:v>
                </c:pt>
                <c:pt idx="1067">
                  <c:v>42466</c:v>
                </c:pt>
                <c:pt idx="1068">
                  <c:v>42467</c:v>
                </c:pt>
                <c:pt idx="1069">
                  <c:v>42468</c:v>
                </c:pt>
                <c:pt idx="1070">
                  <c:v>42471</c:v>
                </c:pt>
                <c:pt idx="1071">
                  <c:v>42472</c:v>
                </c:pt>
                <c:pt idx="1072">
                  <c:v>42473</c:v>
                </c:pt>
                <c:pt idx="1073">
                  <c:v>42474</c:v>
                </c:pt>
                <c:pt idx="1074">
                  <c:v>42475</c:v>
                </c:pt>
                <c:pt idx="1075">
                  <c:v>42478</c:v>
                </c:pt>
                <c:pt idx="1076">
                  <c:v>42479</c:v>
                </c:pt>
                <c:pt idx="1077">
                  <c:v>42480</c:v>
                </c:pt>
                <c:pt idx="1078">
                  <c:v>42481</c:v>
                </c:pt>
                <c:pt idx="1079">
                  <c:v>42482</c:v>
                </c:pt>
                <c:pt idx="1080">
                  <c:v>42485</c:v>
                </c:pt>
                <c:pt idx="1081">
                  <c:v>42486</c:v>
                </c:pt>
                <c:pt idx="1082">
                  <c:v>42487</c:v>
                </c:pt>
                <c:pt idx="1083">
                  <c:v>42488</c:v>
                </c:pt>
                <c:pt idx="1084">
                  <c:v>42489</c:v>
                </c:pt>
                <c:pt idx="1085">
                  <c:v>42492</c:v>
                </c:pt>
                <c:pt idx="1086">
                  <c:v>42493</c:v>
                </c:pt>
                <c:pt idx="1087">
                  <c:v>42494</c:v>
                </c:pt>
                <c:pt idx="1088">
                  <c:v>42495</c:v>
                </c:pt>
                <c:pt idx="1089">
                  <c:v>42496</c:v>
                </c:pt>
                <c:pt idx="1090">
                  <c:v>42499</c:v>
                </c:pt>
                <c:pt idx="1091">
                  <c:v>42500</c:v>
                </c:pt>
                <c:pt idx="1092">
                  <c:v>42501</c:v>
                </c:pt>
                <c:pt idx="1093">
                  <c:v>42502</c:v>
                </c:pt>
                <c:pt idx="1094">
                  <c:v>42503</c:v>
                </c:pt>
                <c:pt idx="1095">
                  <c:v>42506</c:v>
                </c:pt>
                <c:pt idx="1096">
                  <c:v>42507</c:v>
                </c:pt>
                <c:pt idx="1097">
                  <c:v>42508</c:v>
                </c:pt>
                <c:pt idx="1098">
                  <c:v>42509</c:v>
                </c:pt>
                <c:pt idx="1099">
                  <c:v>42510</c:v>
                </c:pt>
                <c:pt idx="1100">
                  <c:v>42513</c:v>
                </c:pt>
                <c:pt idx="1101">
                  <c:v>42514</c:v>
                </c:pt>
                <c:pt idx="1102">
                  <c:v>42515</c:v>
                </c:pt>
                <c:pt idx="1103">
                  <c:v>42516</c:v>
                </c:pt>
                <c:pt idx="1104">
                  <c:v>42517</c:v>
                </c:pt>
                <c:pt idx="1105">
                  <c:v>42520</c:v>
                </c:pt>
                <c:pt idx="1106">
                  <c:v>42521</c:v>
                </c:pt>
                <c:pt idx="1107">
                  <c:v>42522</c:v>
                </c:pt>
                <c:pt idx="1108">
                  <c:v>42523</c:v>
                </c:pt>
                <c:pt idx="1109">
                  <c:v>42524</c:v>
                </c:pt>
                <c:pt idx="1110">
                  <c:v>42527</c:v>
                </c:pt>
                <c:pt idx="1111">
                  <c:v>42528</c:v>
                </c:pt>
                <c:pt idx="1112">
                  <c:v>42529</c:v>
                </c:pt>
                <c:pt idx="1113">
                  <c:v>42530</c:v>
                </c:pt>
                <c:pt idx="1114">
                  <c:v>42531</c:v>
                </c:pt>
                <c:pt idx="1115">
                  <c:v>42534</c:v>
                </c:pt>
                <c:pt idx="1116">
                  <c:v>42535</c:v>
                </c:pt>
                <c:pt idx="1117">
                  <c:v>42536</c:v>
                </c:pt>
                <c:pt idx="1118">
                  <c:v>42537</c:v>
                </c:pt>
                <c:pt idx="1119">
                  <c:v>42538</c:v>
                </c:pt>
                <c:pt idx="1120">
                  <c:v>42541</c:v>
                </c:pt>
                <c:pt idx="1121">
                  <c:v>42542</c:v>
                </c:pt>
                <c:pt idx="1122">
                  <c:v>42543</c:v>
                </c:pt>
                <c:pt idx="1123">
                  <c:v>42544</c:v>
                </c:pt>
                <c:pt idx="1124">
                  <c:v>42545</c:v>
                </c:pt>
                <c:pt idx="1125">
                  <c:v>42548</c:v>
                </c:pt>
                <c:pt idx="1126">
                  <c:v>42549</c:v>
                </c:pt>
                <c:pt idx="1127">
                  <c:v>42550</c:v>
                </c:pt>
                <c:pt idx="1128">
                  <c:v>42551</c:v>
                </c:pt>
                <c:pt idx="1129">
                  <c:v>42552</c:v>
                </c:pt>
                <c:pt idx="1130">
                  <c:v>42555</c:v>
                </c:pt>
                <c:pt idx="1131">
                  <c:v>42556</c:v>
                </c:pt>
                <c:pt idx="1132">
                  <c:v>42557</c:v>
                </c:pt>
                <c:pt idx="1133">
                  <c:v>42558</c:v>
                </c:pt>
                <c:pt idx="1134">
                  <c:v>42559</c:v>
                </c:pt>
                <c:pt idx="1135">
                  <c:v>42562</c:v>
                </c:pt>
                <c:pt idx="1136">
                  <c:v>42563</c:v>
                </c:pt>
                <c:pt idx="1137">
                  <c:v>42564</c:v>
                </c:pt>
                <c:pt idx="1138">
                  <c:v>42565</c:v>
                </c:pt>
                <c:pt idx="1139">
                  <c:v>42566</c:v>
                </c:pt>
                <c:pt idx="1140">
                  <c:v>42569</c:v>
                </c:pt>
                <c:pt idx="1141">
                  <c:v>42570</c:v>
                </c:pt>
                <c:pt idx="1142">
                  <c:v>42571</c:v>
                </c:pt>
                <c:pt idx="1143">
                  <c:v>42572</c:v>
                </c:pt>
                <c:pt idx="1144">
                  <c:v>42573</c:v>
                </c:pt>
                <c:pt idx="1145">
                  <c:v>42576</c:v>
                </c:pt>
                <c:pt idx="1146">
                  <c:v>42577</c:v>
                </c:pt>
                <c:pt idx="1147">
                  <c:v>42578</c:v>
                </c:pt>
                <c:pt idx="1148">
                  <c:v>42579</c:v>
                </c:pt>
                <c:pt idx="1149">
                  <c:v>42580</c:v>
                </c:pt>
                <c:pt idx="1150">
                  <c:v>42583</c:v>
                </c:pt>
                <c:pt idx="1151">
                  <c:v>42584</c:v>
                </c:pt>
                <c:pt idx="1152">
                  <c:v>42585</c:v>
                </c:pt>
                <c:pt idx="1153">
                  <c:v>42586</c:v>
                </c:pt>
                <c:pt idx="1154">
                  <c:v>42587</c:v>
                </c:pt>
                <c:pt idx="1155">
                  <c:v>42590</c:v>
                </c:pt>
                <c:pt idx="1156">
                  <c:v>42591</c:v>
                </c:pt>
                <c:pt idx="1157">
                  <c:v>42592</c:v>
                </c:pt>
                <c:pt idx="1158">
                  <c:v>42593</c:v>
                </c:pt>
                <c:pt idx="1159">
                  <c:v>42594</c:v>
                </c:pt>
                <c:pt idx="1160">
                  <c:v>42597</c:v>
                </c:pt>
                <c:pt idx="1161">
                  <c:v>42598</c:v>
                </c:pt>
                <c:pt idx="1162">
                  <c:v>42599</c:v>
                </c:pt>
                <c:pt idx="1163">
                  <c:v>42600</c:v>
                </c:pt>
                <c:pt idx="1164">
                  <c:v>42601</c:v>
                </c:pt>
                <c:pt idx="1165">
                  <c:v>42604</c:v>
                </c:pt>
                <c:pt idx="1166">
                  <c:v>42605</c:v>
                </c:pt>
                <c:pt idx="1167">
                  <c:v>42606</c:v>
                </c:pt>
                <c:pt idx="1168">
                  <c:v>42607</c:v>
                </c:pt>
                <c:pt idx="1169">
                  <c:v>42608</c:v>
                </c:pt>
                <c:pt idx="1170">
                  <c:v>42611</c:v>
                </c:pt>
                <c:pt idx="1171">
                  <c:v>42612</c:v>
                </c:pt>
                <c:pt idx="1172">
                  <c:v>42613</c:v>
                </c:pt>
                <c:pt idx="1173">
                  <c:v>42614</c:v>
                </c:pt>
                <c:pt idx="1174">
                  <c:v>42615</c:v>
                </c:pt>
                <c:pt idx="1175">
                  <c:v>42618</c:v>
                </c:pt>
                <c:pt idx="1176">
                  <c:v>42619</c:v>
                </c:pt>
                <c:pt idx="1177">
                  <c:v>42620</c:v>
                </c:pt>
                <c:pt idx="1178">
                  <c:v>42621</c:v>
                </c:pt>
                <c:pt idx="1179">
                  <c:v>42622</c:v>
                </c:pt>
                <c:pt idx="1180">
                  <c:v>42625</c:v>
                </c:pt>
                <c:pt idx="1181">
                  <c:v>42626</c:v>
                </c:pt>
                <c:pt idx="1182">
                  <c:v>42627</c:v>
                </c:pt>
                <c:pt idx="1183">
                  <c:v>42628</c:v>
                </c:pt>
                <c:pt idx="1184">
                  <c:v>42629</c:v>
                </c:pt>
                <c:pt idx="1185">
                  <c:v>42632</c:v>
                </c:pt>
                <c:pt idx="1186">
                  <c:v>42633</c:v>
                </c:pt>
                <c:pt idx="1187">
                  <c:v>42634</c:v>
                </c:pt>
                <c:pt idx="1188">
                  <c:v>42635</c:v>
                </c:pt>
                <c:pt idx="1189">
                  <c:v>42636</c:v>
                </c:pt>
                <c:pt idx="1190">
                  <c:v>42639</c:v>
                </c:pt>
                <c:pt idx="1191">
                  <c:v>42640</c:v>
                </c:pt>
                <c:pt idx="1192">
                  <c:v>42641</c:v>
                </c:pt>
                <c:pt idx="1193">
                  <c:v>42642</c:v>
                </c:pt>
                <c:pt idx="1194">
                  <c:v>42643</c:v>
                </c:pt>
                <c:pt idx="1195">
                  <c:v>42646</c:v>
                </c:pt>
                <c:pt idx="1196">
                  <c:v>42647</c:v>
                </c:pt>
                <c:pt idx="1197">
                  <c:v>42648</c:v>
                </c:pt>
                <c:pt idx="1198">
                  <c:v>42649</c:v>
                </c:pt>
                <c:pt idx="1199">
                  <c:v>42650</c:v>
                </c:pt>
                <c:pt idx="1200">
                  <c:v>42653</c:v>
                </c:pt>
                <c:pt idx="1201">
                  <c:v>42654</c:v>
                </c:pt>
                <c:pt idx="1202">
                  <c:v>42655</c:v>
                </c:pt>
                <c:pt idx="1203">
                  <c:v>42656</c:v>
                </c:pt>
                <c:pt idx="1204">
                  <c:v>42657</c:v>
                </c:pt>
                <c:pt idx="1205">
                  <c:v>42660</c:v>
                </c:pt>
                <c:pt idx="1206">
                  <c:v>42661</c:v>
                </c:pt>
                <c:pt idx="1207">
                  <c:v>42662</c:v>
                </c:pt>
                <c:pt idx="1208">
                  <c:v>42663</c:v>
                </c:pt>
                <c:pt idx="1209">
                  <c:v>42664</c:v>
                </c:pt>
                <c:pt idx="1210">
                  <c:v>42667</c:v>
                </c:pt>
                <c:pt idx="1211">
                  <c:v>42668</c:v>
                </c:pt>
                <c:pt idx="1212">
                  <c:v>42669</c:v>
                </c:pt>
                <c:pt idx="1213">
                  <c:v>42670</c:v>
                </c:pt>
                <c:pt idx="1214">
                  <c:v>42671</c:v>
                </c:pt>
                <c:pt idx="1215">
                  <c:v>42674</c:v>
                </c:pt>
                <c:pt idx="1216">
                  <c:v>42675</c:v>
                </c:pt>
                <c:pt idx="1217">
                  <c:v>42676</c:v>
                </c:pt>
                <c:pt idx="1218">
                  <c:v>42677</c:v>
                </c:pt>
                <c:pt idx="1219">
                  <c:v>42678</c:v>
                </c:pt>
                <c:pt idx="1220">
                  <c:v>42681</c:v>
                </c:pt>
                <c:pt idx="1221">
                  <c:v>42682</c:v>
                </c:pt>
                <c:pt idx="1222">
                  <c:v>42683</c:v>
                </c:pt>
                <c:pt idx="1223">
                  <c:v>42684</c:v>
                </c:pt>
                <c:pt idx="1224">
                  <c:v>42685</c:v>
                </c:pt>
                <c:pt idx="1225">
                  <c:v>42688</c:v>
                </c:pt>
                <c:pt idx="1226">
                  <c:v>42689</c:v>
                </c:pt>
                <c:pt idx="1227">
                  <c:v>42690</c:v>
                </c:pt>
                <c:pt idx="1228">
                  <c:v>42691</c:v>
                </c:pt>
                <c:pt idx="1229">
                  <c:v>42692</c:v>
                </c:pt>
                <c:pt idx="1230">
                  <c:v>42695</c:v>
                </c:pt>
                <c:pt idx="1231">
                  <c:v>42696</c:v>
                </c:pt>
                <c:pt idx="1232">
                  <c:v>42697</c:v>
                </c:pt>
                <c:pt idx="1233">
                  <c:v>42698</c:v>
                </c:pt>
                <c:pt idx="1234">
                  <c:v>42699</c:v>
                </c:pt>
                <c:pt idx="1235">
                  <c:v>42702</c:v>
                </c:pt>
                <c:pt idx="1236">
                  <c:v>42703</c:v>
                </c:pt>
                <c:pt idx="1237">
                  <c:v>42704</c:v>
                </c:pt>
                <c:pt idx="1238">
                  <c:v>42705</c:v>
                </c:pt>
                <c:pt idx="1239">
                  <c:v>42706</c:v>
                </c:pt>
                <c:pt idx="1240">
                  <c:v>42709</c:v>
                </c:pt>
                <c:pt idx="1241">
                  <c:v>42710</c:v>
                </c:pt>
                <c:pt idx="1242">
                  <c:v>42711</c:v>
                </c:pt>
                <c:pt idx="1243">
                  <c:v>42712</c:v>
                </c:pt>
                <c:pt idx="1244">
                  <c:v>42713</c:v>
                </c:pt>
                <c:pt idx="1245">
                  <c:v>42716</c:v>
                </c:pt>
                <c:pt idx="1246">
                  <c:v>42717</c:v>
                </c:pt>
                <c:pt idx="1247">
                  <c:v>42718</c:v>
                </c:pt>
                <c:pt idx="1248">
                  <c:v>42719</c:v>
                </c:pt>
                <c:pt idx="1249">
                  <c:v>42720</c:v>
                </c:pt>
                <c:pt idx="1250">
                  <c:v>42723</c:v>
                </c:pt>
                <c:pt idx="1251">
                  <c:v>42724</c:v>
                </c:pt>
                <c:pt idx="1252">
                  <c:v>42725</c:v>
                </c:pt>
                <c:pt idx="1253">
                  <c:v>42726</c:v>
                </c:pt>
                <c:pt idx="1254">
                  <c:v>42727</c:v>
                </c:pt>
                <c:pt idx="1255">
                  <c:v>42730</c:v>
                </c:pt>
                <c:pt idx="1256">
                  <c:v>42731</c:v>
                </c:pt>
                <c:pt idx="1257">
                  <c:v>42732</c:v>
                </c:pt>
                <c:pt idx="1258">
                  <c:v>42733</c:v>
                </c:pt>
                <c:pt idx="1259">
                  <c:v>42734</c:v>
                </c:pt>
                <c:pt idx="1260">
                  <c:v>42737</c:v>
                </c:pt>
                <c:pt idx="1261">
                  <c:v>42738</c:v>
                </c:pt>
              </c:numCache>
            </c:numRef>
          </c:cat>
          <c:val>
            <c:numRef>
              <c:f>[cds.xlsx]Sheet1!$B$2:$B$1263</c:f>
              <c:numCache>
                <c:formatCode>General</c:formatCode>
                <c:ptCount val="1262"/>
                <c:pt idx="0">
                  <c:v>469.21</c:v>
                </c:pt>
                <c:pt idx="1">
                  <c:v>469.19</c:v>
                </c:pt>
                <c:pt idx="2">
                  <c:v>469.22</c:v>
                </c:pt>
                <c:pt idx="3">
                  <c:v>469.22</c:v>
                </c:pt>
                <c:pt idx="4">
                  <c:v>469.22</c:v>
                </c:pt>
                <c:pt idx="5">
                  <c:v>469.22</c:v>
                </c:pt>
                <c:pt idx="6">
                  <c:v>469.22</c:v>
                </c:pt>
                <c:pt idx="7">
                  <c:v>469.22</c:v>
                </c:pt>
                <c:pt idx="8">
                  <c:v>469.22899999999998</c:v>
                </c:pt>
                <c:pt idx="9">
                  <c:v>469.44</c:v>
                </c:pt>
                <c:pt idx="10">
                  <c:v>469.55</c:v>
                </c:pt>
                <c:pt idx="11">
                  <c:v>468.13</c:v>
                </c:pt>
                <c:pt idx="12">
                  <c:v>468.13</c:v>
                </c:pt>
                <c:pt idx="13">
                  <c:v>468.18</c:v>
                </c:pt>
                <c:pt idx="14">
                  <c:v>463.18</c:v>
                </c:pt>
                <c:pt idx="15">
                  <c:v>463.26</c:v>
                </c:pt>
                <c:pt idx="16">
                  <c:v>463.3</c:v>
                </c:pt>
                <c:pt idx="17">
                  <c:v>463.36</c:v>
                </c:pt>
                <c:pt idx="18">
                  <c:v>463.29</c:v>
                </c:pt>
                <c:pt idx="19">
                  <c:v>463.3</c:v>
                </c:pt>
                <c:pt idx="20">
                  <c:v>463.35</c:v>
                </c:pt>
                <c:pt idx="21">
                  <c:v>462.37</c:v>
                </c:pt>
                <c:pt idx="22">
                  <c:v>462.33</c:v>
                </c:pt>
                <c:pt idx="23">
                  <c:v>462.35</c:v>
                </c:pt>
                <c:pt idx="24">
                  <c:v>462.29</c:v>
                </c:pt>
                <c:pt idx="25">
                  <c:v>462.68</c:v>
                </c:pt>
                <c:pt idx="26">
                  <c:v>462.69</c:v>
                </c:pt>
                <c:pt idx="27">
                  <c:v>462.34</c:v>
                </c:pt>
                <c:pt idx="28">
                  <c:v>462.39</c:v>
                </c:pt>
                <c:pt idx="29">
                  <c:v>457.51</c:v>
                </c:pt>
                <c:pt idx="30">
                  <c:v>457.59899999999999</c:v>
                </c:pt>
                <c:pt idx="31">
                  <c:v>457.57</c:v>
                </c:pt>
                <c:pt idx="32">
                  <c:v>457.63799999999998</c:v>
                </c:pt>
                <c:pt idx="33">
                  <c:v>457.642</c:v>
                </c:pt>
                <c:pt idx="34">
                  <c:v>447.62</c:v>
                </c:pt>
                <c:pt idx="35">
                  <c:v>447.69099999999997</c:v>
                </c:pt>
                <c:pt idx="36">
                  <c:v>451.63</c:v>
                </c:pt>
                <c:pt idx="37">
                  <c:v>451.69</c:v>
                </c:pt>
                <c:pt idx="38">
                  <c:v>451.77</c:v>
                </c:pt>
                <c:pt idx="39">
                  <c:v>451.8</c:v>
                </c:pt>
                <c:pt idx="40">
                  <c:v>451.84</c:v>
                </c:pt>
                <c:pt idx="41">
                  <c:v>448.43</c:v>
                </c:pt>
                <c:pt idx="42">
                  <c:v>444.6</c:v>
                </c:pt>
                <c:pt idx="43">
                  <c:v>444.58</c:v>
                </c:pt>
                <c:pt idx="44">
                  <c:v>444.63</c:v>
                </c:pt>
                <c:pt idx="45">
                  <c:v>444.68</c:v>
                </c:pt>
                <c:pt idx="46">
                  <c:v>444.68</c:v>
                </c:pt>
                <c:pt idx="47">
                  <c:v>448</c:v>
                </c:pt>
                <c:pt idx="48">
                  <c:v>448</c:v>
                </c:pt>
                <c:pt idx="49">
                  <c:v>447.04</c:v>
                </c:pt>
                <c:pt idx="50">
                  <c:v>448</c:v>
                </c:pt>
                <c:pt idx="51">
                  <c:v>448</c:v>
                </c:pt>
                <c:pt idx="52">
                  <c:v>448</c:v>
                </c:pt>
                <c:pt idx="53">
                  <c:v>448</c:v>
                </c:pt>
                <c:pt idx="54">
                  <c:v>448</c:v>
                </c:pt>
                <c:pt idx="55">
                  <c:v>447.04</c:v>
                </c:pt>
                <c:pt idx="56">
                  <c:v>448</c:v>
                </c:pt>
                <c:pt idx="57">
                  <c:v>478</c:v>
                </c:pt>
                <c:pt idx="58">
                  <c:v>462.13</c:v>
                </c:pt>
                <c:pt idx="59">
                  <c:v>478</c:v>
                </c:pt>
                <c:pt idx="60">
                  <c:v>478</c:v>
                </c:pt>
                <c:pt idx="61">
                  <c:v>478</c:v>
                </c:pt>
                <c:pt idx="62">
                  <c:v>478</c:v>
                </c:pt>
                <c:pt idx="63">
                  <c:v>478</c:v>
                </c:pt>
                <c:pt idx="64">
                  <c:v>478</c:v>
                </c:pt>
                <c:pt idx="65">
                  <c:v>478</c:v>
                </c:pt>
                <c:pt idx="66">
                  <c:v>478</c:v>
                </c:pt>
                <c:pt idx="67">
                  <c:v>472.16</c:v>
                </c:pt>
                <c:pt idx="68">
                  <c:v>460.04</c:v>
                </c:pt>
                <c:pt idx="69">
                  <c:v>460.12</c:v>
                </c:pt>
                <c:pt idx="70">
                  <c:v>460.16</c:v>
                </c:pt>
                <c:pt idx="71">
                  <c:v>460.23</c:v>
                </c:pt>
                <c:pt idx="72">
                  <c:v>460.21</c:v>
                </c:pt>
                <c:pt idx="73">
                  <c:v>460.24</c:v>
                </c:pt>
                <c:pt idx="74">
                  <c:v>460.24</c:v>
                </c:pt>
                <c:pt idx="75">
                  <c:v>460.39</c:v>
                </c:pt>
                <c:pt idx="76">
                  <c:v>460.43</c:v>
                </c:pt>
                <c:pt idx="77">
                  <c:v>458.56</c:v>
                </c:pt>
                <c:pt idx="78">
                  <c:v>469.16</c:v>
                </c:pt>
                <c:pt idx="79">
                  <c:v>469.13900000000001</c:v>
                </c:pt>
                <c:pt idx="80">
                  <c:v>469.32</c:v>
                </c:pt>
                <c:pt idx="81">
                  <c:v>469.32</c:v>
                </c:pt>
                <c:pt idx="82">
                  <c:v>469.33</c:v>
                </c:pt>
                <c:pt idx="83">
                  <c:v>471.87</c:v>
                </c:pt>
                <c:pt idx="84">
                  <c:v>471.85</c:v>
                </c:pt>
                <c:pt idx="85">
                  <c:v>472</c:v>
                </c:pt>
                <c:pt idx="86">
                  <c:v>471.98</c:v>
                </c:pt>
                <c:pt idx="87">
                  <c:v>472.06</c:v>
                </c:pt>
                <c:pt idx="88">
                  <c:v>472.09</c:v>
                </c:pt>
                <c:pt idx="89">
                  <c:v>472.12</c:v>
                </c:pt>
                <c:pt idx="90">
                  <c:v>472.18</c:v>
                </c:pt>
                <c:pt idx="91">
                  <c:v>472.22</c:v>
                </c:pt>
                <c:pt idx="92">
                  <c:v>472.22</c:v>
                </c:pt>
                <c:pt idx="93">
                  <c:v>472.32</c:v>
                </c:pt>
                <c:pt idx="94">
                  <c:v>472.42</c:v>
                </c:pt>
                <c:pt idx="95">
                  <c:v>462.04</c:v>
                </c:pt>
                <c:pt idx="96">
                  <c:v>442.6</c:v>
                </c:pt>
                <c:pt idx="97">
                  <c:v>462.78</c:v>
                </c:pt>
                <c:pt idx="98">
                  <c:v>462.83</c:v>
                </c:pt>
                <c:pt idx="99">
                  <c:v>462.9</c:v>
                </c:pt>
                <c:pt idx="100">
                  <c:v>462.98</c:v>
                </c:pt>
                <c:pt idx="101">
                  <c:v>467.84</c:v>
                </c:pt>
                <c:pt idx="102">
                  <c:v>467.89</c:v>
                </c:pt>
                <c:pt idx="103">
                  <c:v>467.95</c:v>
                </c:pt>
                <c:pt idx="104">
                  <c:v>468</c:v>
                </c:pt>
                <c:pt idx="105">
                  <c:v>468.1</c:v>
                </c:pt>
                <c:pt idx="106">
                  <c:v>468.17</c:v>
                </c:pt>
                <c:pt idx="107">
                  <c:v>468.25</c:v>
                </c:pt>
                <c:pt idx="108">
                  <c:v>468.29</c:v>
                </c:pt>
                <c:pt idx="109">
                  <c:v>471.75</c:v>
                </c:pt>
                <c:pt idx="110">
                  <c:v>471.85</c:v>
                </c:pt>
                <c:pt idx="111">
                  <c:v>471.87</c:v>
                </c:pt>
                <c:pt idx="112">
                  <c:v>471.88</c:v>
                </c:pt>
                <c:pt idx="113">
                  <c:v>471.89</c:v>
                </c:pt>
                <c:pt idx="114">
                  <c:v>471.92200000000003</c:v>
                </c:pt>
                <c:pt idx="115">
                  <c:v>471.99</c:v>
                </c:pt>
                <c:pt idx="116">
                  <c:v>472.04</c:v>
                </c:pt>
                <c:pt idx="117">
                  <c:v>477.05</c:v>
                </c:pt>
                <c:pt idx="118">
                  <c:v>494.58</c:v>
                </c:pt>
                <c:pt idx="119">
                  <c:v>494.57265000000001</c:v>
                </c:pt>
                <c:pt idx="120">
                  <c:v>523.89</c:v>
                </c:pt>
                <c:pt idx="121">
                  <c:v>523.88</c:v>
                </c:pt>
                <c:pt idx="122">
                  <c:v>523.88</c:v>
                </c:pt>
                <c:pt idx="123">
                  <c:v>524.03</c:v>
                </c:pt>
                <c:pt idx="124">
                  <c:v>524.07000000000005</c:v>
                </c:pt>
                <c:pt idx="125">
                  <c:v>524.05999999999995</c:v>
                </c:pt>
                <c:pt idx="126">
                  <c:v>524.20000000000005</c:v>
                </c:pt>
                <c:pt idx="127">
                  <c:v>524.24</c:v>
                </c:pt>
                <c:pt idx="128">
                  <c:v>524.23</c:v>
                </c:pt>
                <c:pt idx="129">
                  <c:v>524.28</c:v>
                </c:pt>
                <c:pt idx="130">
                  <c:v>524.38</c:v>
                </c:pt>
                <c:pt idx="131">
                  <c:v>524.41</c:v>
                </c:pt>
                <c:pt idx="132">
                  <c:v>524.45000000000005</c:v>
                </c:pt>
                <c:pt idx="133">
                  <c:v>494.85</c:v>
                </c:pt>
                <c:pt idx="134">
                  <c:v>501.95</c:v>
                </c:pt>
                <c:pt idx="135">
                  <c:v>477.71</c:v>
                </c:pt>
                <c:pt idx="136">
                  <c:v>477.86</c:v>
                </c:pt>
                <c:pt idx="137">
                  <c:v>477.9</c:v>
                </c:pt>
                <c:pt idx="138">
                  <c:v>477.93</c:v>
                </c:pt>
                <c:pt idx="139">
                  <c:v>467.97</c:v>
                </c:pt>
                <c:pt idx="140">
                  <c:v>468.09</c:v>
                </c:pt>
                <c:pt idx="141">
                  <c:v>468.149</c:v>
                </c:pt>
                <c:pt idx="142">
                  <c:v>468.142</c:v>
                </c:pt>
                <c:pt idx="143">
                  <c:v>466.42</c:v>
                </c:pt>
                <c:pt idx="144">
                  <c:v>453.05</c:v>
                </c:pt>
                <c:pt idx="145">
                  <c:v>453.11</c:v>
                </c:pt>
                <c:pt idx="146">
                  <c:v>453.15</c:v>
                </c:pt>
                <c:pt idx="147">
                  <c:v>458.05</c:v>
                </c:pt>
                <c:pt idx="148">
                  <c:v>457.96</c:v>
                </c:pt>
                <c:pt idx="149">
                  <c:v>458.07299999999998</c:v>
                </c:pt>
                <c:pt idx="150">
                  <c:v>458.25200000000001</c:v>
                </c:pt>
                <c:pt idx="151">
                  <c:v>460.69</c:v>
                </c:pt>
                <c:pt idx="152">
                  <c:v>460.69</c:v>
                </c:pt>
                <c:pt idx="153">
                  <c:v>460.71800000000002</c:v>
                </c:pt>
                <c:pt idx="154">
                  <c:v>460.7</c:v>
                </c:pt>
                <c:pt idx="155">
                  <c:v>453.48899999999998</c:v>
                </c:pt>
                <c:pt idx="156">
                  <c:v>453.524</c:v>
                </c:pt>
                <c:pt idx="157">
                  <c:v>453.61200000000002</c:v>
                </c:pt>
                <c:pt idx="158">
                  <c:v>453.66</c:v>
                </c:pt>
                <c:pt idx="159">
                  <c:v>453.70600000000002</c:v>
                </c:pt>
                <c:pt idx="160">
                  <c:v>453.82499999999999</c:v>
                </c:pt>
                <c:pt idx="161">
                  <c:v>440.916</c:v>
                </c:pt>
                <c:pt idx="162">
                  <c:v>440.98</c:v>
                </c:pt>
                <c:pt idx="163">
                  <c:v>412.09</c:v>
                </c:pt>
                <c:pt idx="164">
                  <c:v>412.09</c:v>
                </c:pt>
                <c:pt idx="165">
                  <c:v>441.11</c:v>
                </c:pt>
                <c:pt idx="166">
                  <c:v>441.13</c:v>
                </c:pt>
                <c:pt idx="167">
                  <c:v>441.18900000000002</c:v>
                </c:pt>
                <c:pt idx="168">
                  <c:v>426.22</c:v>
                </c:pt>
                <c:pt idx="169">
                  <c:v>426.24</c:v>
                </c:pt>
                <c:pt idx="170">
                  <c:v>426.34</c:v>
                </c:pt>
                <c:pt idx="171">
                  <c:v>426.43</c:v>
                </c:pt>
                <c:pt idx="172">
                  <c:v>418.97300000000001</c:v>
                </c:pt>
                <c:pt idx="173">
                  <c:v>418.94</c:v>
                </c:pt>
                <c:pt idx="174">
                  <c:v>418.71</c:v>
                </c:pt>
                <c:pt idx="175">
                  <c:v>418.81299999999999</c:v>
                </c:pt>
                <c:pt idx="176">
                  <c:v>418.774</c:v>
                </c:pt>
                <c:pt idx="177">
                  <c:v>418.83</c:v>
                </c:pt>
                <c:pt idx="178">
                  <c:v>418.88</c:v>
                </c:pt>
                <c:pt idx="179">
                  <c:v>418.94</c:v>
                </c:pt>
                <c:pt idx="180">
                  <c:v>419</c:v>
                </c:pt>
                <c:pt idx="181">
                  <c:v>419.04</c:v>
                </c:pt>
                <c:pt idx="182">
                  <c:v>419.08</c:v>
                </c:pt>
                <c:pt idx="183">
                  <c:v>419.14299999999997</c:v>
                </c:pt>
                <c:pt idx="184">
                  <c:v>431.30399999999997</c:v>
                </c:pt>
                <c:pt idx="185">
                  <c:v>431.35</c:v>
                </c:pt>
                <c:pt idx="186">
                  <c:v>431.40499999999997</c:v>
                </c:pt>
                <c:pt idx="187">
                  <c:v>431.43</c:v>
                </c:pt>
                <c:pt idx="188">
                  <c:v>431.49</c:v>
                </c:pt>
                <c:pt idx="189">
                  <c:v>419.39100000000002</c:v>
                </c:pt>
                <c:pt idx="190">
                  <c:v>419.483</c:v>
                </c:pt>
                <c:pt idx="191">
                  <c:v>419.51</c:v>
                </c:pt>
                <c:pt idx="192">
                  <c:v>419.60399999999998</c:v>
                </c:pt>
                <c:pt idx="193">
                  <c:v>419.62299999999999</c:v>
                </c:pt>
                <c:pt idx="194">
                  <c:v>419.67</c:v>
                </c:pt>
                <c:pt idx="195">
                  <c:v>419.74700000000001</c:v>
                </c:pt>
                <c:pt idx="196">
                  <c:v>419.80900000000003</c:v>
                </c:pt>
                <c:pt idx="197">
                  <c:v>419.85</c:v>
                </c:pt>
                <c:pt idx="198">
                  <c:v>419.89</c:v>
                </c:pt>
                <c:pt idx="199">
                  <c:v>419.92700000000002</c:v>
                </c:pt>
                <c:pt idx="200">
                  <c:v>420.04899999999998</c:v>
                </c:pt>
                <c:pt idx="201">
                  <c:v>420.072</c:v>
                </c:pt>
                <c:pt idx="202">
                  <c:v>420.14100000000002</c:v>
                </c:pt>
                <c:pt idx="203">
                  <c:v>420.17</c:v>
                </c:pt>
                <c:pt idx="204">
                  <c:v>420.18599999999998</c:v>
                </c:pt>
                <c:pt idx="205">
                  <c:v>420.31200000000001</c:v>
                </c:pt>
                <c:pt idx="206">
                  <c:v>420.30399999999997</c:v>
                </c:pt>
                <c:pt idx="207">
                  <c:v>420.34399999999999</c:v>
                </c:pt>
                <c:pt idx="208">
                  <c:v>417.03899999999999</c:v>
                </c:pt>
                <c:pt idx="209">
                  <c:v>417.09</c:v>
                </c:pt>
                <c:pt idx="210">
                  <c:v>417.19</c:v>
                </c:pt>
                <c:pt idx="211">
                  <c:v>417.161</c:v>
                </c:pt>
                <c:pt idx="212">
                  <c:v>417.20299999999997</c:v>
                </c:pt>
                <c:pt idx="213">
                  <c:v>417.27</c:v>
                </c:pt>
                <c:pt idx="214">
                  <c:v>417.33</c:v>
                </c:pt>
                <c:pt idx="215">
                  <c:v>414.99700000000001</c:v>
                </c:pt>
                <c:pt idx="216">
                  <c:v>415.02</c:v>
                </c:pt>
                <c:pt idx="217">
                  <c:v>415.06200000000001</c:v>
                </c:pt>
                <c:pt idx="218">
                  <c:v>415.096</c:v>
                </c:pt>
                <c:pt idx="219">
                  <c:v>415.13099999999997</c:v>
                </c:pt>
                <c:pt idx="220">
                  <c:v>415.27800000000002</c:v>
                </c:pt>
                <c:pt idx="221">
                  <c:v>415.322</c:v>
                </c:pt>
                <c:pt idx="222">
                  <c:v>415.36700000000002</c:v>
                </c:pt>
                <c:pt idx="223">
                  <c:v>415.38799999999998</c:v>
                </c:pt>
                <c:pt idx="224">
                  <c:v>415.435</c:v>
                </c:pt>
                <c:pt idx="225">
                  <c:v>410.57</c:v>
                </c:pt>
                <c:pt idx="226">
                  <c:v>410.58</c:v>
                </c:pt>
                <c:pt idx="227">
                  <c:v>410.61</c:v>
                </c:pt>
                <c:pt idx="228">
                  <c:v>401.01</c:v>
                </c:pt>
                <c:pt idx="229">
                  <c:v>400.97</c:v>
                </c:pt>
                <c:pt idx="230">
                  <c:v>396.245</c:v>
                </c:pt>
                <c:pt idx="231">
                  <c:v>396.28</c:v>
                </c:pt>
                <c:pt idx="232">
                  <c:v>396.32</c:v>
                </c:pt>
                <c:pt idx="233">
                  <c:v>396.37</c:v>
                </c:pt>
                <c:pt idx="234">
                  <c:v>403.72</c:v>
                </c:pt>
                <c:pt idx="235">
                  <c:v>403.767</c:v>
                </c:pt>
                <c:pt idx="236">
                  <c:v>403.81099999999998</c:v>
                </c:pt>
                <c:pt idx="237">
                  <c:v>403.83199999999999</c:v>
                </c:pt>
                <c:pt idx="238">
                  <c:v>408.67899999999997</c:v>
                </c:pt>
                <c:pt idx="239">
                  <c:v>408.76499999999999</c:v>
                </c:pt>
                <c:pt idx="240">
                  <c:v>408.834</c:v>
                </c:pt>
                <c:pt idx="241">
                  <c:v>408.89600000000002</c:v>
                </c:pt>
                <c:pt idx="242">
                  <c:v>408.9</c:v>
                </c:pt>
                <c:pt idx="243">
                  <c:v>408.952</c:v>
                </c:pt>
                <c:pt idx="244">
                  <c:v>408.952</c:v>
                </c:pt>
                <c:pt idx="245">
                  <c:v>408.12700000000001</c:v>
                </c:pt>
                <c:pt idx="246">
                  <c:v>408.14299999999997</c:v>
                </c:pt>
                <c:pt idx="247">
                  <c:v>408.214</c:v>
                </c:pt>
                <c:pt idx="248">
                  <c:v>408.24900000000002</c:v>
                </c:pt>
                <c:pt idx="249">
                  <c:v>408.30599999999998</c:v>
                </c:pt>
                <c:pt idx="250">
                  <c:v>408.404</c:v>
                </c:pt>
                <c:pt idx="251">
                  <c:v>408.44</c:v>
                </c:pt>
                <c:pt idx="252">
                  <c:v>408.48</c:v>
                </c:pt>
                <c:pt idx="253">
                  <c:v>408.55200000000002</c:v>
                </c:pt>
                <c:pt idx="254">
                  <c:v>408.57799999999997</c:v>
                </c:pt>
                <c:pt idx="255">
                  <c:v>409.18700000000001</c:v>
                </c:pt>
                <c:pt idx="256">
                  <c:v>409.26799999999997</c:v>
                </c:pt>
                <c:pt idx="257">
                  <c:v>409.21499999999997</c:v>
                </c:pt>
                <c:pt idx="258">
                  <c:v>409.262</c:v>
                </c:pt>
                <c:pt idx="259">
                  <c:v>409.32</c:v>
                </c:pt>
                <c:pt idx="260">
                  <c:v>409.42599999999999</c:v>
                </c:pt>
                <c:pt idx="261">
                  <c:v>409.48099999999999</c:v>
                </c:pt>
                <c:pt idx="262">
                  <c:v>409.51299999999998</c:v>
                </c:pt>
                <c:pt idx="263">
                  <c:v>409.56</c:v>
                </c:pt>
                <c:pt idx="264">
                  <c:v>409.56</c:v>
                </c:pt>
                <c:pt idx="265">
                  <c:v>409.7</c:v>
                </c:pt>
                <c:pt idx="266">
                  <c:v>409.72500000000002</c:v>
                </c:pt>
                <c:pt idx="267">
                  <c:v>409.77499999999998</c:v>
                </c:pt>
                <c:pt idx="268">
                  <c:v>409.81200000000001</c:v>
                </c:pt>
                <c:pt idx="269">
                  <c:v>409.851</c:v>
                </c:pt>
                <c:pt idx="270">
                  <c:v>409.95400000000001</c:v>
                </c:pt>
                <c:pt idx="271">
                  <c:v>409.98599999999999</c:v>
                </c:pt>
                <c:pt idx="272">
                  <c:v>409.53800000000001</c:v>
                </c:pt>
                <c:pt idx="273">
                  <c:v>409.51299999999998</c:v>
                </c:pt>
                <c:pt idx="274">
                  <c:v>409.59899999999999</c:v>
                </c:pt>
                <c:pt idx="275">
                  <c:v>410.09800000000001</c:v>
                </c:pt>
                <c:pt idx="276">
                  <c:v>410.137</c:v>
                </c:pt>
                <c:pt idx="277">
                  <c:v>410.12200000000001</c:v>
                </c:pt>
                <c:pt idx="278">
                  <c:v>410.13499999999999</c:v>
                </c:pt>
                <c:pt idx="279">
                  <c:v>413.20299999999997</c:v>
                </c:pt>
                <c:pt idx="280">
                  <c:v>413.3</c:v>
                </c:pt>
                <c:pt idx="281">
                  <c:v>413.35300000000001</c:v>
                </c:pt>
                <c:pt idx="282">
                  <c:v>417.97199999999998</c:v>
                </c:pt>
                <c:pt idx="283">
                  <c:v>418.06299999999999</c:v>
                </c:pt>
                <c:pt idx="284">
                  <c:v>418.101</c:v>
                </c:pt>
                <c:pt idx="285">
                  <c:v>420.75900000000001</c:v>
                </c:pt>
                <c:pt idx="286">
                  <c:v>420.75900000000001</c:v>
                </c:pt>
                <c:pt idx="287">
                  <c:v>420.88099999999997</c:v>
                </c:pt>
                <c:pt idx="288">
                  <c:v>420.92899999999997</c:v>
                </c:pt>
                <c:pt idx="289">
                  <c:v>420.98599999999999</c:v>
                </c:pt>
                <c:pt idx="290">
                  <c:v>421.11900000000003</c:v>
                </c:pt>
                <c:pt idx="291">
                  <c:v>421.19499999999999</c:v>
                </c:pt>
                <c:pt idx="292">
                  <c:v>421.22399999999999</c:v>
                </c:pt>
                <c:pt idx="293">
                  <c:v>421.29199999999997</c:v>
                </c:pt>
                <c:pt idx="294">
                  <c:v>421.346</c:v>
                </c:pt>
                <c:pt idx="295">
                  <c:v>421.48899999999998</c:v>
                </c:pt>
                <c:pt idx="296">
                  <c:v>421.553</c:v>
                </c:pt>
                <c:pt idx="297">
                  <c:v>421.596</c:v>
                </c:pt>
                <c:pt idx="298">
                  <c:v>421.666</c:v>
                </c:pt>
                <c:pt idx="299">
                  <c:v>421.69499999999999</c:v>
                </c:pt>
                <c:pt idx="300">
                  <c:v>421.851</c:v>
                </c:pt>
                <c:pt idx="301">
                  <c:v>419.40899999999999</c:v>
                </c:pt>
                <c:pt idx="302">
                  <c:v>419.44099999999997</c:v>
                </c:pt>
                <c:pt idx="303">
                  <c:v>419.51799999999997</c:v>
                </c:pt>
                <c:pt idx="304">
                  <c:v>417.06900000000002</c:v>
                </c:pt>
                <c:pt idx="305">
                  <c:v>417.16199999999998</c:v>
                </c:pt>
                <c:pt idx="306">
                  <c:v>412.411</c:v>
                </c:pt>
                <c:pt idx="307">
                  <c:v>412.45499999999998</c:v>
                </c:pt>
                <c:pt idx="308">
                  <c:v>412.49</c:v>
                </c:pt>
                <c:pt idx="309">
                  <c:v>412.56</c:v>
                </c:pt>
                <c:pt idx="310">
                  <c:v>412.72699999999998</c:v>
                </c:pt>
                <c:pt idx="311">
                  <c:v>412.75400000000002</c:v>
                </c:pt>
                <c:pt idx="312">
                  <c:v>415.28199999999998</c:v>
                </c:pt>
                <c:pt idx="313">
                  <c:v>415.35</c:v>
                </c:pt>
                <c:pt idx="314">
                  <c:v>415.38299999999998</c:v>
                </c:pt>
                <c:pt idx="315">
                  <c:v>415.529</c:v>
                </c:pt>
                <c:pt idx="316">
                  <c:v>415.57499999999999</c:v>
                </c:pt>
                <c:pt idx="317">
                  <c:v>415.64299999999997</c:v>
                </c:pt>
                <c:pt idx="318">
                  <c:v>416.75</c:v>
                </c:pt>
                <c:pt idx="319">
                  <c:v>416.76</c:v>
                </c:pt>
                <c:pt idx="320">
                  <c:v>416.74</c:v>
                </c:pt>
                <c:pt idx="321">
                  <c:v>419.24799999999999</c:v>
                </c:pt>
                <c:pt idx="322">
                  <c:v>424.19900000000001</c:v>
                </c:pt>
                <c:pt idx="323">
                  <c:v>426.73500000000001</c:v>
                </c:pt>
                <c:pt idx="324">
                  <c:v>426.733</c:v>
                </c:pt>
                <c:pt idx="325">
                  <c:v>426.75900000000001</c:v>
                </c:pt>
                <c:pt idx="326">
                  <c:v>426.74700000000001</c:v>
                </c:pt>
                <c:pt idx="327">
                  <c:v>426.69200000000001</c:v>
                </c:pt>
                <c:pt idx="328">
                  <c:v>439.24700000000001</c:v>
                </c:pt>
                <c:pt idx="329">
                  <c:v>439.22399999999999</c:v>
                </c:pt>
                <c:pt idx="330">
                  <c:v>448.37099999999998</c:v>
                </c:pt>
                <c:pt idx="331">
                  <c:v>453.86799999999999</c:v>
                </c:pt>
                <c:pt idx="332">
                  <c:v>453.86</c:v>
                </c:pt>
                <c:pt idx="333">
                  <c:v>456.37</c:v>
                </c:pt>
                <c:pt idx="334">
                  <c:v>451.56</c:v>
                </c:pt>
                <c:pt idx="335">
                  <c:v>450.45</c:v>
                </c:pt>
                <c:pt idx="336">
                  <c:v>450.49</c:v>
                </c:pt>
                <c:pt idx="337">
                  <c:v>446.47</c:v>
                </c:pt>
                <c:pt idx="338">
                  <c:v>463.2</c:v>
                </c:pt>
                <c:pt idx="339">
                  <c:v>463.06</c:v>
                </c:pt>
                <c:pt idx="340">
                  <c:v>470.41</c:v>
                </c:pt>
                <c:pt idx="341">
                  <c:v>450.39</c:v>
                </c:pt>
                <c:pt idx="342">
                  <c:v>450.49</c:v>
                </c:pt>
                <c:pt idx="343">
                  <c:v>463.1</c:v>
                </c:pt>
                <c:pt idx="344">
                  <c:v>468.1</c:v>
                </c:pt>
                <c:pt idx="345">
                  <c:v>468.07</c:v>
                </c:pt>
                <c:pt idx="346">
                  <c:v>468.12</c:v>
                </c:pt>
                <c:pt idx="347">
                  <c:v>468.08</c:v>
                </c:pt>
                <c:pt idx="348">
                  <c:v>468.03</c:v>
                </c:pt>
                <c:pt idx="349">
                  <c:v>468.06</c:v>
                </c:pt>
                <c:pt idx="350">
                  <c:v>468.06</c:v>
                </c:pt>
                <c:pt idx="351">
                  <c:v>468.12</c:v>
                </c:pt>
                <c:pt idx="352">
                  <c:v>468.18</c:v>
                </c:pt>
                <c:pt idx="353">
                  <c:v>468.18</c:v>
                </c:pt>
                <c:pt idx="354">
                  <c:v>463.25</c:v>
                </c:pt>
                <c:pt idx="355">
                  <c:v>463.24</c:v>
                </c:pt>
                <c:pt idx="356">
                  <c:v>463.21</c:v>
                </c:pt>
                <c:pt idx="357">
                  <c:v>463.22</c:v>
                </c:pt>
                <c:pt idx="358">
                  <c:v>463.26</c:v>
                </c:pt>
                <c:pt idx="359">
                  <c:v>463.22</c:v>
                </c:pt>
                <c:pt idx="360">
                  <c:v>463.28</c:v>
                </c:pt>
                <c:pt idx="361">
                  <c:v>450.78</c:v>
                </c:pt>
                <c:pt idx="362">
                  <c:v>450.77</c:v>
                </c:pt>
                <c:pt idx="363">
                  <c:v>450.78</c:v>
                </c:pt>
                <c:pt idx="364">
                  <c:v>438.43</c:v>
                </c:pt>
                <c:pt idx="365">
                  <c:v>438.27</c:v>
                </c:pt>
                <c:pt idx="366">
                  <c:v>438.29</c:v>
                </c:pt>
                <c:pt idx="367">
                  <c:v>435.82</c:v>
                </c:pt>
                <c:pt idx="368">
                  <c:v>435.83</c:v>
                </c:pt>
                <c:pt idx="369">
                  <c:v>435.85</c:v>
                </c:pt>
                <c:pt idx="370">
                  <c:v>435.85</c:v>
                </c:pt>
                <c:pt idx="371">
                  <c:v>435.83</c:v>
                </c:pt>
                <c:pt idx="372">
                  <c:v>435.84</c:v>
                </c:pt>
                <c:pt idx="373">
                  <c:v>435.88</c:v>
                </c:pt>
                <c:pt idx="374">
                  <c:v>435.85</c:v>
                </c:pt>
                <c:pt idx="375">
                  <c:v>435.87</c:v>
                </c:pt>
                <c:pt idx="376">
                  <c:v>435.87</c:v>
                </c:pt>
                <c:pt idx="377">
                  <c:v>435.88</c:v>
                </c:pt>
                <c:pt idx="378">
                  <c:v>435.89</c:v>
                </c:pt>
                <c:pt idx="379">
                  <c:v>411.81</c:v>
                </c:pt>
                <c:pt idx="380">
                  <c:v>411.82</c:v>
                </c:pt>
                <c:pt idx="381">
                  <c:v>411.82</c:v>
                </c:pt>
                <c:pt idx="382">
                  <c:v>411.8</c:v>
                </c:pt>
                <c:pt idx="383">
                  <c:v>411.75</c:v>
                </c:pt>
                <c:pt idx="384">
                  <c:v>404.42</c:v>
                </c:pt>
                <c:pt idx="385">
                  <c:v>404.46</c:v>
                </c:pt>
                <c:pt idx="386">
                  <c:v>404.43</c:v>
                </c:pt>
                <c:pt idx="387">
                  <c:v>411.77</c:v>
                </c:pt>
                <c:pt idx="388">
                  <c:v>411.73</c:v>
                </c:pt>
                <c:pt idx="389">
                  <c:v>411.72</c:v>
                </c:pt>
                <c:pt idx="390">
                  <c:v>411.67</c:v>
                </c:pt>
                <c:pt idx="391">
                  <c:v>411.68</c:v>
                </c:pt>
                <c:pt idx="392">
                  <c:v>411.76</c:v>
                </c:pt>
                <c:pt idx="393">
                  <c:v>411.78</c:v>
                </c:pt>
                <c:pt idx="394">
                  <c:v>411.78</c:v>
                </c:pt>
                <c:pt idx="395">
                  <c:v>411.86</c:v>
                </c:pt>
                <c:pt idx="396">
                  <c:v>413</c:v>
                </c:pt>
                <c:pt idx="397">
                  <c:v>412.79</c:v>
                </c:pt>
                <c:pt idx="398">
                  <c:v>412.78</c:v>
                </c:pt>
                <c:pt idx="399">
                  <c:v>412.84</c:v>
                </c:pt>
                <c:pt idx="400">
                  <c:v>412.47</c:v>
                </c:pt>
                <c:pt idx="401">
                  <c:v>400.77</c:v>
                </c:pt>
                <c:pt idx="402">
                  <c:v>397.42</c:v>
                </c:pt>
                <c:pt idx="403">
                  <c:v>401.92599999999999</c:v>
                </c:pt>
                <c:pt idx="404">
                  <c:v>394.37</c:v>
                </c:pt>
                <c:pt idx="405">
                  <c:v>389.24</c:v>
                </c:pt>
                <c:pt idx="406">
                  <c:v>390.31</c:v>
                </c:pt>
                <c:pt idx="407">
                  <c:v>389.32</c:v>
                </c:pt>
                <c:pt idx="408">
                  <c:v>389.44</c:v>
                </c:pt>
                <c:pt idx="409">
                  <c:v>389.29</c:v>
                </c:pt>
                <c:pt idx="410">
                  <c:v>389.4</c:v>
                </c:pt>
                <c:pt idx="411">
                  <c:v>389.4</c:v>
                </c:pt>
                <c:pt idx="412">
                  <c:v>389.24</c:v>
                </c:pt>
                <c:pt idx="413">
                  <c:v>389.33</c:v>
                </c:pt>
                <c:pt idx="414">
                  <c:v>389.43</c:v>
                </c:pt>
                <c:pt idx="415">
                  <c:v>389.28</c:v>
                </c:pt>
                <c:pt idx="416">
                  <c:v>389.39</c:v>
                </c:pt>
                <c:pt idx="417">
                  <c:v>389.3</c:v>
                </c:pt>
                <c:pt idx="418">
                  <c:v>389.43</c:v>
                </c:pt>
                <c:pt idx="419">
                  <c:v>389.4</c:v>
                </c:pt>
                <c:pt idx="420">
                  <c:v>389.34</c:v>
                </c:pt>
                <c:pt idx="421">
                  <c:v>389.45</c:v>
                </c:pt>
                <c:pt idx="422">
                  <c:v>389.47</c:v>
                </c:pt>
                <c:pt idx="423">
                  <c:v>389.33</c:v>
                </c:pt>
                <c:pt idx="424">
                  <c:v>389.49</c:v>
                </c:pt>
                <c:pt idx="425">
                  <c:v>389.52</c:v>
                </c:pt>
                <c:pt idx="426">
                  <c:v>389.34</c:v>
                </c:pt>
                <c:pt idx="427">
                  <c:v>389.45</c:v>
                </c:pt>
                <c:pt idx="428">
                  <c:v>387.07</c:v>
                </c:pt>
                <c:pt idx="429">
                  <c:v>386.99</c:v>
                </c:pt>
                <c:pt idx="430">
                  <c:v>377.43</c:v>
                </c:pt>
                <c:pt idx="431">
                  <c:v>377.41</c:v>
                </c:pt>
                <c:pt idx="432">
                  <c:v>377.37</c:v>
                </c:pt>
                <c:pt idx="433">
                  <c:v>377.5</c:v>
                </c:pt>
                <c:pt idx="434">
                  <c:v>377.52</c:v>
                </c:pt>
                <c:pt idx="435">
                  <c:v>377.4</c:v>
                </c:pt>
                <c:pt idx="436">
                  <c:v>377.55</c:v>
                </c:pt>
                <c:pt idx="437">
                  <c:v>377.34</c:v>
                </c:pt>
                <c:pt idx="438">
                  <c:v>377.4</c:v>
                </c:pt>
                <c:pt idx="439">
                  <c:v>377.72</c:v>
                </c:pt>
                <c:pt idx="440">
                  <c:v>377.48</c:v>
                </c:pt>
                <c:pt idx="441">
                  <c:v>377.47</c:v>
                </c:pt>
                <c:pt idx="442">
                  <c:v>377.49</c:v>
                </c:pt>
                <c:pt idx="443">
                  <c:v>377.37</c:v>
                </c:pt>
                <c:pt idx="444">
                  <c:v>377.54</c:v>
                </c:pt>
                <c:pt idx="445">
                  <c:v>380.02</c:v>
                </c:pt>
                <c:pt idx="446">
                  <c:v>380.13</c:v>
                </c:pt>
                <c:pt idx="447">
                  <c:v>379.97</c:v>
                </c:pt>
                <c:pt idx="448">
                  <c:v>380.01</c:v>
                </c:pt>
                <c:pt idx="449">
                  <c:v>380.13</c:v>
                </c:pt>
                <c:pt idx="450">
                  <c:v>380.07</c:v>
                </c:pt>
                <c:pt idx="451">
                  <c:v>380.09</c:v>
                </c:pt>
                <c:pt idx="452">
                  <c:v>380.17</c:v>
                </c:pt>
                <c:pt idx="453">
                  <c:v>380.14</c:v>
                </c:pt>
                <c:pt idx="454">
                  <c:v>380.17</c:v>
                </c:pt>
                <c:pt idx="455">
                  <c:v>380.27</c:v>
                </c:pt>
                <c:pt idx="456">
                  <c:v>380.1</c:v>
                </c:pt>
                <c:pt idx="457">
                  <c:v>380.25</c:v>
                </c:pt>
                <c:pt idx="458">
                  <c:v>380.21</c:v>
                </c:pt>
                <c:pt idx="459">
                  <c:v>380.14</c:v>
                </c:pt>
                <c:pt idx="460">
                  <c:v>380.12</c:v>
                </c:pt>
                <c:pt idx="461">
                  <c:v>380.12</c:v>
                </c:pt>
                <c:pt idx="462">
                  <c:v>380.21</c:v>
                </c:pt>
                <c:pt idx="463">
                  <c:v>380.33</c:v>
                </c:pt>
                <c:pt idx="464">
                  <c:v>380.21</c:v>
                </c:pt>
                <c:pt idx="465">
                  <c:v>380.18</c:v>
                </c:pt>
                <c:pt idx="466">
                  <c:v>380.13</c:v>
                </c:pt>
                <c:pt idx="467">
                  <c:v>380.34</c:v>
                </c:pt>
                <c:pt idx="468">
                  <c:v>380.53</c:v>
                </c:pt>
                <c:pt idx="469">
                  <c:v>384.85</c:v>
                </c:pt>
                <c:pt idx="470">
                  <c:v>384.88</c:v>
                </c:pt>
                <c:pt idx="471">
                  <c:v>384.8</c:v>
                </c:pt>
                <c:pt idx="472">
                  <c:v>384.67</c:v>
                </c:pt>
                <c:pt idx="473">
                  <c:v>384.69</c:v>
                </c:pt>
                <c:pt idx="474">
                  <c:v>384.79</c:v>
                </c:pt>
                <c:pt idx="475">
                  <c:v>387.21</c:v>
                </c:pt>
                <c:pt idx="476">
                  <c:v>387.31</c:v>
                </c:pt>
                <c:pt idx="477">
                  <c:v>387.22</c:v>
                </c:pt>
                <c:pt idx="478">
                  <c:v>387.24</c:v>
                </c:pt>
                <c:pt idx="479">
                  <c:v>387.32</c:v>
                </c:pt>
                <c:pt idx="480">
                  <c:v>387.19</c:v>
                </c:pt>
                <c:pt idx="481">
                  <c:v>387.3</c:v>
                </c:pt>
                <c:pt idx="482">
                  <c:v>387.51</c:v>
                </c:pt>
                <c:pt idx="483">
                  <c:v>387.36</c:v>
                </c:pt>
                <c:pt idx="484">
                  <c:v>387.08</c:v>
                </c:pt>
                <c:pt idx="485">
                  <c:v>387.26</c:v>
                </c:pt>
                <c:pt idx="486">
                  <c:v>387.44</c:v>
                </c:pt>
                <c:pt idx="487">
                  <c:v>387.49</c:v>
                </c:pt>
                <c:pt idx="488">
                  <c:v>387.3</c:v>
                </c:pt>
                <c:pt idx="489">
                  <c:v>387.35</c:v>
                </c:pt>
                <c:pt idx="490">
                  <c:v>387.4</c:v>
                </c:pt>
                <c:pt idx="491">
                  <c:v>388.09</c:v>
                </c:pt>
                <c:pt idx="492">
                  <c:v>388.15</c:v>
                </c:pt>
                <c:pt idx="493">
                  <c:v>387.9</c:v>
                </c:pt>
                <c:pt idx="494">
                  <c:v>387.9</c:v>
                </c:pt>
                <c:pt idx="495">
                  <c:v>380.58</c:v>
                </c:pt>
                <c:pt idx="496">
                  <c:v>380.54</c:v>
                </c:pt>
                <c:pt idx="497">
                  <c:v>380.48</c:v>
                </c:pt>
                <c:pt idx="498">
                  <c:v>380.63</c:v>
                </c:pt>
                <c:pt idx="499">
                  <c:v>380.48</c:v>
                </c:pt>
                <c:pt idx="500">
                  <c:v>380.47</c:v>
                </c:pt>
                <c:pt idx="501">
                  <c:v>380.66</c:v>
                </c:pt>
                <c:pt idx="502">
                  <c:v>380.6</c:v>
                </c:pt>
                <c:pt idx="503">
                  <c:v>380.67</c:v>
                </c:pt>
                <c:pt idx="504">
                  <c:v>380.46</c:v>
                </c:pt>
                <c:pt idx="505">
                  <c:v>380.59</c:v>
                </c:pt>
                <c:pt idx="506">
                  <c:v>375.89</c:v>
                </c:pt>
                <c:pt idx="507">
                  <c:v>375.89</c:v>
                </c:pt>
                <c:pt idx="508">
                  <c:v>375.68</c:v>
                </c:pt>
                <c:pt idx="509">
                  <c:v>375.87</c:v>
                </c:pt>
                <c:pt idx="510">
                  <c:v>375.84</c:v>
                </c:pt>
                <c:pt idx="511">
                  <c:v>380.59</c:v>
                </c:pt>
                <c:pt idx="512">
                  <c:v>380.62</c:v>
                </c:pt>
                <c:pt idx="513">
                  <c:v>380.79</c:v>
                </c:pt>
                <c:pt idx="514">
                  <c:v>378.19</c:v>
                </c:pt>
                <c:pt idx="515">
                  <c:v>378.24</c:v>
                </c:pt>
                <c:pt idx="516">
                  <c:v>378.14</c:v>
                </c:pt>
                <c:pt idx="517">
                  <c:v>378.23</c:v>
                </c:pt>
                <c:pt idx="518">
                  <c:v>378.26</c:v>
                </c:pt>
                <c:pt idx="519">
                  <c:v>378.39</c:v>
                </c:pt>
                <c:pt idx="520">
                  <c:v>378.16</c:v>
                </c:pt>
                <c:pt idx="521">
                  <c:v>378.39</c:v>
                </c:pt>
                <c:pt idx="522">
                  <c:v>378.26</c:v>
                </c:pt>
                <c:pt idx="523">
                  <c:v>378.39</c:v>
                </c:pt>
                <c:pt idx="524">
                  <c:v>378.45</c:v>
                </c:pt>
                <c:pt idx="525">
                  <c:v>378.27</c:v>
                </c:pt>
                <c:pt idx="526">
                  <c:v>378.3</c:v>
                </c:pt>
                <c:pt idx="527">
                  <c:v>378.28</c:v>
                </c:pt>
                <c:pt idx="528">
                  <c:v>379.23</c:v>
                </c:pt>
                <c:pt idx="529">
                  <c:v>379.29</c:v>
                </c:pt>
                <c:pt idx="530">
                  <c:v>379.38</c:v>
                </c:pt>
                <c:pt idx="531">
                  <c:v>379.28</c:v>
                </c:pt>
                <c:pt idx="532">
                  <c:v>378.43</c:v>
                </c:pt>
                <c:pt idx="533">
                  <c:v>375.31</c:v>
                </c:pt>
                <c:pt idx="534">
                  <c:v>375.29</c:v>
                </c:pt>
                <c:pt idx="535">
                  <c:v>375.34</c:v>
                </c:pt>
                <c:pt idx="536">
                  <c:v>375.22</c:v>
                </c:pt>
                <c:pt idx="537">
                  <c:v>375.19</c:v>
                </c:pt>
                <c:pt idx="538">
                  <c:v>375.34</c:v>
                </c:pt>
                <c:pt idx="539">
                  <c:v>375.37</c:v>
                </c:pt>
                <c:pt idx="540">
                  <c:v>374.79</c:v>
                </c:pt>
                <c:pt idx="541">
                  <c:v>374.83</c:v>
                </c:pt>
                <c:pt idx="542">
                  <c:v>376.32</c:v>
                </c:pt>
                <c:pt idx="543">
                  <c:v>376.3</c:v>
                </c:pt>
                <c:pt idx="544">
                  <c:v>376.11</c:v>
                </c:pt>
                <c:pt idx="545">
                  <c:v>376.22</c:v>
                </c:pt>
                <c:pt idx="546">
                  <c:v>376.36</c:v>
                </c:pt>
                <c:pt idx="547">
                  <c:v>376.41</c:v>
                </c:pt>
                <c:pt idx="548">
                  <c:v>376.28</c:v>
                </c:pt>
                <c:pt idx="549">
                  <c:v>376.39</c:v>
                </c:pt>
                <c:pt idx="550">
                  <c:v>376.48</c:v>
                </c:pt>
                <c:pt idx="551">
                  <c:v>376.37</c:v>
                </c:pt>
                <c:pt idx="552">
                  <c:v>376.46</c:v>
                </c:pt>
                <c:pt idx="553">
                  <c:v>376.51</c:v>
                </c:pt>
                <c:pt idx="554">
                  <c:v>376.35</c:v>
                </c:pt>
                <c:pt idx="555">
                  <c:v>376.36</c:v>
                </c:pt>
                <c:pt idx="556">
                  <c:v>371.62</c:v>
                </c:pt>
                <c:pt idx="557">
                  <c:v>366.45</c:v>
                </c:pt>
                <c:pt idx="558">
                  <c:v>366.64</c:v>
                </c:pt>
                <c:pt idx="559">
                  <c:v>366.5</c:v>
                </c:pt>
                <c:pt idx="560">
                  <c:v>364.12</c:v>
                </c:pt>
                <c:pt idx="561">
                  <c:v>361.66</c:v>
                </c:pt>
                <c:pt idx="562">
                  <c:v>361.6</c:v>
                </c:pt>
                <c:pt idx="563">
                  <c:v>361.72</c:v>
                </c:pt>
                <c:pt idx="564">
                  <c:v>361.78</c:v>
                </c:pt>
                <c:pt idx="565">
                  <c:v>361.72</c:v>
                </c:pt>
                <c:pt idx="566">
                  <c:v>361.71</c:v>
                </c:pt>
                <c:pt idx="567">
                  <c:v>359.21</c:v>
                </c:pt>
                <c:pt idx="568">
                  <c:v>360</c:v>
                </c:pt>
                <c:pt idx="569">
                  <c:v>359.21</c:v>
                </c:pt>
                <c:pt idx="570">
                  <c:v>360</c:v>
                </c:pt>
                <c:pt idx="571">
                  <c:v>360</c:v>
                </c:pt>
                <c:pt idx="572">
                  <c:v>360</c:v>
                </c:pt>
                <c:pt idx="573">
                  <c:v>360</c:v>
                </c:pt>
                <c:pt idx="574">
                  <c:v>360</c:v>
                </c:pt>
                <c:pt idx="575">
                  <c:v>360</c:v>
                </c:pt>
                <c:pt idx="576">
                  <c:v>360</c:v>
                </c:pt>
                <c:pt idx="577">
                  <c:v>360</c:v>
                </c:pt>
                <c:pt idx="578">
                  <c:v>360</c:v>
                </c:pt>
                <c:pt idx="579">
                  <c:v>360</c:v>
                </c:pt>
                <c:pt idx="580">
                  <c:v>360</c:v>
                </c:pt>
                <c:pt idx="581">
                  <c:v>360</c:v>
                </c:pt>
                <c:pt idx="582">
                  <c:v>360</c:v>
                </c:pt>
                <c:pt idx="583">
                  <c:v>360</c:v>
                </c:pt>
                <c:pt idx="584">
                  <c:v>345</c:v>
                </c:pt>
                <c:pt idx="585">
                  <c:v>345</c:v>
                </c:pt>
                <c:pt idx="586">
                  <c:v>345</c:v>
                </c:pt>
                <c:pt idx="587">
                  <c:v>345</c:v>
                </c:pt>
                <c:pt idx="588">
                  <c:v>345</c:v>
                </c:pt>
                <c:pt idx="589">
                  <c:v>345</c:v>
                </c:pt>
                <c:pt idx="590">
                  <c:v>345</c:v>
                </c:pt>
                <c:pt idx="591">
                  <c:v>345</c:v>
                </c:pt>
                <c:pt idx="592">
                  <c:v>345</c:v>
                </c:pt>
                <c:pt idx="593">
                  <c:v>345</c:v>
                </c:pt>
                <c:pt idx="594">
                  <c:v>345</c:v>
                </c:pt>
                <c:pt idx="595">
                  <c:v>345</c:v>
                </c:pt>
                <c:pt idx="596">
                  <c:v>339.81</c:v>
                </c:pt>
                <c:pt idx="597">
                  <c:v>339.65</c:v>
                </c:pt>
                <c:pt idx="598">
                  <c:v>339.71</c:v>
                </c:pt>
                <c:pt idx="599">
                  <c:v>339.49</c:v>
                </c:pt>
                <c:pt idx="600">
                  <c:v>336.96</c:v>
                </c:pt>
                <c:pt idx="601">
                  <c:v>336.97</c:v>
                </c:pt>
                <c:pt idx="602">
                  <c:v>336.88</c:v>
                </c:pt>
                <c:pt idx="603">
                  <c:v>336.88</c:v>
                </c:pt>
                <c:pt idx="604">
                  <c:v>336.96</c:v>
                </c:pt>
                <c:pt idx="605">
                  <c:v>336.97</c:v>
                </c:pt>
                <c:pt idx="606">
                  <c:v>337.06</c:v>
                </c:pt>
                <c:pt idx="607">
                  <c:v>337.08</c:v>
                </c:pt>
                <c:pt idx="608">
                  <c:v>337.11</c:v>
                </c:pt>
                <c:pt idx="609">
                  <c:v>337.04</c:v>
                </c:pt>
                <c:pt idx="610">
                  <c:v>337.05</c:v>
                </c:pt>
                <c:pt idx="611">
                  <c:v>336.95</c:v>
                </c:pt>
                <c:pt idx="612">
                  <c:v>337.12</c:v>
                </c:pt>
                <c:pt idx="613">
                  <c:v>336.93</c:v>
                </c:pt>
                <c:pt idx="614">
                  <c:v>336.88</c:v>
                </c:pt>
                <c:pt idx="615">
                  <c:v>337.02</c:v>
                </c:pt>
                <c:pt idx="616">
                  <c:v>337.03</c:v>
                </c:pt>
                <c:pt idx="617">
                  <c:v>337.03</c:v>
                </c:pt>
                <c:pt idx="618">
                  <c:v>336.93</c:v>
                </c:pt>
                <c:pt idx="619">
                  <c:v>337.09</c:v>
                </c:pt>
                <c:pt idx="620">
                  <c:v>337.51</c:v>
                </c:pt>
                <c:pt idx="621">
                  <c:v>337.5</c:v>
                </c:pt>
                <c:pt idx="622">
                  <c:v>337.49</c:v>
                </c:pt>
                <c:pt idx="623">
                  <c:v>337.63</c:v>
                </c:pt>
                <c:pt idx="624">
                  <c:v>337.47</c:v>
                </c:pt>
                <c:pt idx="625">
                  <c:v>337.52</c:v>
                </c:pt>
                <c:pt idx="626">
                  <c:v>337.53</c:v>
                </c:pt>
                <c:pt idx="627">
                  <c:v>337.51</c:v>
                </c:pt>
                <c:pt idx="628">
                  <c:v>339.52</c:v>
                </c:pt>
                <c:pt idx="629">
                  <c:v>339.32</c:v>
                </c:pt>
                <c:pt idx="630">
                  <c:v>339.32</c:v>
                </c:pt>
                <c:pt idx="631">
                  <c:v>346.93</c:v>
                </c:pt>
                <c:pt idx="632">
                  <c:v>351.82</c:v>
                </c:pt>
                <c:pt idx="633">
                  <c:v>351.82</c:v>
                </c:pt>
                <c:pt idx="634">
                  <c:v>351.81</c:v>
                </c:pt>
                <c:pt idx="635">
                  <c:v>351.83</c:v>
                </c:pt>
                <c:pt idx="636">
                  <c:v>351.84</c:v>
                </c:pt>
                <c:pt idx="637">
                  <c:v>351.77</c:v>
                </c:pt>
                <c:pt idx="638">
                  <c:v>351.85</c:v>
                </c:pt>
                <c:pt idx="639">
                  <c:v>351.81</c:v>
                </c:pt>
                <c:pt idx="640">
                  <c:v>351.98</c:v>
                </c:pt>
                <c:pt idx="641">
                  <c:v>351.9</c:v>
                </c:pt>
                <c:pt idx="642">
                  <c:v>351.94</c:v>
                </c:pt>
                <c:pt idx="643">
                  <c:v>351.88</c:v>
                </c:pt>
                <c:pt idx="644">
                  <c:v>351.97</c:v>
                </c:pt>
                <c:pt idx="645">
                  <c:v>351.91</c:v>
                </c:pt>
                <c:pt idx="646">
                  <c:v>351.9</c:v>
                </c:pt>
                <c:pt idx="647">
                  <c:v>351.88</c:v>
                </c:pt>
                <c:pt idx="648">
                  <c:v>351.92</c:v>
                </c:pt>
                <c:pt idx="649">
                  <c:v>351.92</c:v>
                </c:pt>
                <c:pt idx="650">
                  <c:v>351.92</c:v>
                </c:pt>
                <c:pt idx="651">
                  <c:v>352.77</c:v>
                </c:pt>
                <c:pt idx="652">
                  <c:v>352.7</c:v>
                </c:pt>
                <c:pt idx="653">
                  <c:v>352.78</c:v>
                </c:pt>
                <c:pt idx="654">
                  <c:v>352.6</c:v>
                </c:pt>
                <c:pt idx="655">
                  <c:v>352.72</c:v>
                </c:pt>
                <c:pt idx="656">
                  <c:v>352.82</c:v>
                </c:pt>
                <c:pt idx="657">
                  <c:v>352.75</c:v>
                </c:pt>
                <c:pt idx="658">
                  <c:v>352.67</c:v>
                </c:pt>
                <c:pt idx="659">
                  <c:v>349.04</c:v>
                </c:pt>
                <c:pt idx="660">
                  <c:v>352.67</c:v>
                </c:pt>
                <c:pt idx="661">
                  <c:v>352.73</c:v>
                </c:pt>
                <c:pt idx="662">
                  <c:v>352.72</c:v>
                </c:pt>
                <c:pt idx="663">
                  <c:v>352.81</c:v>
                </c:pt>
                <c:pt idx="664">
                  <c:v>352.74</c:v>
                </c:pt>
                <c:pt idx="665">
                  <c:v>352.46</c:v>
                </c:pt>
                <c:pt idx="666">
                  <c:v>352.46</c:v>
                </c:pt>
                <c:pt idx="667">
                  <c:v>349.202</c:v>
                </c:pt>
                <c:pt idx="668">
                  <c:v>349.22</c:v>
                </c:pt>
                <c:pt idx="669">
                  <c:v>349.23</c:v>
                </c:pt>
                <c:pt idx="670">
                  <c:v>349.24200000000002</c:v>
                </c:pt>
                <c:pt idx="671">
                  <c:v>350.23500000000001</c:v>
                </c:pt>
                <c:pt idx="672">
                  <c:v>350.22300000000001</c:v>
                </c:pt>
                <c:pt idx="673">
                  <c:v>350.23</c:v>
                </c:pt>
                <c:pt idx="674">
                  <c:v>350.19</c:v>
                </c:pt>
                <c:pt idx="675">
                  <c:v>350.22</c:v>
                </c:pt>
                <c:pt idx="676">
                  <c:v>348.39</c:v>
                </c:pt>
                <c:pt idx="677">
                  <c:v>350.15</c:v>
                </c:pt>
                <c:pt idx="678">
                  <c:v>350.26</c:v>
                </c:pt>
                <c:pt idx="679">
                  <c:v>350.18</c:v>
                </c:pt>
                <c:pt idx="680">
                  <c:v>350.29</c:v>
                </c:pt>
                <c:pt idx="681">
                  <c:v>350</c:v>
                </c:pt>
                <c:pt idx="682">
                  <c:v>349.79</c:v>
                </c:pt>
                <c:pt idx="683">
                  <c:v>350.23</c:v>
                </c:pt>
                <c:pt idx="684">
                  <c:v>350.33</c:v>
                </c:pt>
                <c:pt idx="685">
                  <c:v>350.13</c:v>
                </c:pt>
                <c:pt idx="686">
                  <c:v>350.23</c:v>
                </c:pt>
                <c:pt idx="687">
                  <c:v>350.29</c:v>
                </c:pt>
                <c:pt idx="688">
                  <c:v>350.39</c:v>
                </c:pt>
                <c:pt idx="689">
                  <c:v>350.23</c:v>
                </c:pt>
                <c:pt idx="690">
                  <c:v>361.1</c:v>
                </c:pt>
                <c:pt idx="691">
                  <c:v>361.1</c:v>
                </c:pt>
                <c:pt idx="692">
                  <c:v>361.09</c:v>
                </c:pt>
                <c:pt idx="693">
                  <c:v>361.15</c:v>
                </c:pt>
                <c:pt idx="694">
                  <c:v>361.15</c:v>
                </c:pt>
                <c:pt idx="695">
                  <c:v>361.18</c:v>
                </c:pt>
                <c:pt idx="696">
                  <c:v>361.17</c:v>
                </c:pt>
                <c:pt idx="697">
                  <c:v>361.18</c:v>
                </c:pt>
                <c:pt idx="698">
                  <c:v>361.2</c:v>
                </c:pt>
                <c:pt idx="699">
                  <c:v>361.18</c:v>
                </c:pt>
                <c:pt idx="700">
                  <c:v>361.21</c:v>
                </c:pt>
                <c:pt idx="701">
                  <c:v>361.22</c:v>
                </c:pt>
                <c:pt idx="702">
                  <c:v>356.88</c:v>
                </c:pt>
                <c:pt idx="703">
                  <c:v>356.88</c:v>
                </c:pt>
                <c:pt idx="704">
                  <c:v>356.9</c:v>
                </c:pt>
                <c:pt idx="705">
                  <c:v>356.9</c:v>
                </c:pt>
                <c:pt idx="706">
                  <c:v>356.9</c:v>
                </c:pt>
                <c:pt idx="707">
                  <c:v>356.91</c:v>
                </c:pt>
                <c:pt idx="708">
                  <c:v>356.92</c:v>
                </c:pt>
                <c:pt idx="709">
                  <c:v>356.92</c:v>
                </c:pt>
                <c:pt idx="710">
                  <c:v>356.96</c:v>
                </c:pt>
                <c:pt idx="711">
                  <c:v>356.97</c:v>
                </c:pt>
                <c:pt idx="712">
                  <c:v>356.94</c:v>
                </c:pt>
                <c:pt idx="713">
                  <c:v>356.96</c:v>
                </c:pt>
                <c:pt idx="714">
                  <c:v>356.97</c:v>
                </c:pt>
                <c:pt idx="715">
                  <c:v>357.04</c:v>
                </c:pt>
                <c:pt idx="716">
                  <c:v>356.97</c:v>
                </c:pt>
                <c:pt idx="717">
                  <c:v>356.99</c:v>
                </c:pt>
                <c:pt idx="718">
                  <c:v>356.99</c:v>
                </c:pt>
                <c:pt idx="719">
                  <c:v>356.99</c:v>
                </c:pt>
                <c:pt idx="720">
                  <c:v>356.99</c:v>
                </c:pt>
                <c:pt idx="721">
                  <c:v>357.01</c:v>
                </c:pt>
                <c:pt idx="722">
                  <c:v>357.03</c:v>
                </c:pt>
                <c:pt idx="723">
                  <c:v>357.03</c:v>
                </c:pt>
                <c:pt idx="724">
                  <c:v>356.99</c:v>
                </c:pt>
                <c:pt idx="725">
                  <c:v>362.02</c:v>
                </c:pt>
                <c:pt idx="726">
                  <c:v>362.01</c:v>
                </c:pt>
                <c:pt idx="727">
                  <c:v>367</c:v>
                </c:pt>
                <c:pt idx="728">
                  <c:v>367.02</c:v>
                </c:pt>
                <c:pt idx="729">
                  <c:v>366.99</c:v>
                </c:pt>
                <c:pt idx="730">
                  <c:v>366.67</c:v>
                </c:pt>
                <c:pt idx="731">
                  <c:v>366.68</c:v>
                </c:pt>
                <c:pt idx="732">
                  <c:v>366.67</c:v>
                </c:pt>
                <c:pt idx="733">
                  <c:v>366.7</c:v>
                </c:pt>
                <c:pt idx="734">
                  <c:v>366.71</c:v>
                </c:pt>
                <c:pt idx="735">
                  <c:v>366.74</c:v>
                </c:pt>
                <c:pt idx="736">
                  <c:v>364.25</c:v>
                </c:pt>
                <c:pt idx="737">
                  <c:v>364.23</c:v>
                </c:pt>
                <c:pt idx="738">
                  <c:v>364.24</c:v>
                </c:pt>
                <c:pt idx="739">
                  <c:v>364.25</c:v>
                </c:pt>
                <c:pt idx="740">
                  <c:v>362.75</c:v>
                </c:pt>
                <c:pt idx="741">
                  <c:v>362.92</c:v>
                </c:pt>
                <c:pt idx="742">
                  <c:v>362.76</c:v>
                </c:pt>
                <c:pt idx="743">
                  <c:v>362.78</c:v>
                </c:pt>
                <c:pt idx="744">
                  <c:v>362.77</c:v>
                </c:pt>
                <c:pt idx="745">
                  <c:v>362.77</c:v>
                </c:pt>
                <c:pt idx="746">
                  <c:v>362.77</c:v>
                </c:pt>
                <c:pt idx="747">
                  <c:v>360.76</c:v>
                </c:pt>
                <c:pt idx="748">
                  <c:v>360.75</c:v>
                </c:pt>
                <c:pt idx="749">
                  <c:v>360.83</c:v>
                </c:pt>
                <c:pt idx="750">
                  <c:v>360.76</c:v>
                </c:pt>
                <c:pt idx="751">
                  <c:v>360.77</c:v>
                </c:pt>
                <c:pt idx="752">
                  <c:v>360.78</c:v>
                </c:pt>
                <c:pt idx="753">
                  <c:v>360.79</c:v>
                </c:pt>
                <c:pt idx="754">
                  <c:v>360.8</c:v>
                </c:pt>
                <c:pt idx="755">
                  <c:v>363.36</c:v>
                </c:pt>
                <c:pt idx="756">
                  <c:v>363.33</c:v>
                </c:pt>
                <c:pt idx="757">
                  <c:v>363.35700000000003</c:v>
                </c:pt>
                <c:pt idx="758">
                  <c:v>363.35</c:v>
                </c:pt>
                <c:pt idx="759">
                  <c:v>362.83</c:v>
                </c:pt>
                <c:pt idx="760">
                  <c:v>362.87</c:v>
                </c:pt>
                <c:pt idx="761">
                  <c:v>362.82</c:v>
                </c:pt>
                <c:pt idx="762">
                  <c:v>362.82</c:v>
                </c:pt>
                <c:pt idx="763">
                  <c:v>362.91</c:v>
                </c:pt>
                <c:pt idx="764">
                  <c:v>362.84</c:v>
                </c:pt>
                <c:pt idx="765">
                  <c:v>362.84</c:v>
                </c:pt>
                <c:pt idx="766">
                  <c:v>362.84</c:v>
                </c:pt>
                <c:pt idx="767">
                  <c:v>362.85</c:v>
                </c:pt>
                <c:pt idx="768">
                  <c:v>362.85</c:v>
                </c:pt>
                <c:pt idx="769">
                  <c:v>361.85</c:v>
                </c:pt>
                <c:pt idx="770">
                  <c:v>361.84</c:v>
                </c:pt>
                <c:pt idx="771">
                  <c:v>364.35</c:v>
                </c:pt>
                <c:pt idx="772">
                  <c:v>364.42</c:v>
                </c:pt>
                <c:pt idx="773">
                  <c:v>364.36</c:v>
                </c:pt>
                <c:pt idx="774">
                  <c:v>364.41</c:v>
                </c:pt>
                <c:pt idx="775">
                  <c:v>364.39</c:v>
                </c:pt>
                <c:pt idx="776">
                  <c:v>364.4</c:v>
                </c:pt>
                <c:pt idx="777">
                  <c:v>364.41</c:v>
                </c:pt>
                <c:pt idx="778">
                  <c:v>364.44</c:v>
                </c:pt>
                <c:pt idx="779">
                  <c:v>364.41</c:v>
                </c:pt>
                <c:pt idx="780">
                  <c:v>364.43</c:v>
                </c:pt>
                <c:pt idx="781">
                  <c:v>364.44</c:v>
                </c:pt>
                <c:pt idx="782">
                  <c:v>364.47</c:v>
                </c:pt>
                <c:pt idx="783">
                  <c:v>364.49</c:v>
                </c:pt>
                <c:pt idx="784">
                  <c:v>364.47</c:v>
                </c:pt>
                <c:pt idx="785">
                  <c:v>364.5</c:v>
                </c:pt>
                <c:pt idx="786">
                  <c:v>364.5</c:v>
                </c:pt>
                <c:pt idx="787">
                  <c:v>364.51</c:v>
                </c:pt>
                <c:pt idx="788">
                  <c:v>364.55</c:v>
                </c:pt>
                <c:pt idx="789">
                  <c:v>364.5</c:v>
                </c:pt>
                <c:pt idx="790">
                  <c:v>364.49</c:v>
                </c:pt>
                <c:pt idx="791">
                  <c:v>367.03</c:v>
                </c:pt>
                <c:pt idx="792">
                  <c:v>367</c:v>
                </c:pt>
                <c:pt idx="793">
                  <c:v>367.2</c:v>
                </c:pt>
                <c:pt idx="794">
                  <c:v>366.64</c:v>
                </c:pt>
                <c:pt idx="795">
                  <c:v>367.03</c:v>
                </c:pt>
                <c:pt idx="796">
                  <c:v>366.69</c:v>
                </c:pt>
                <c:pt idx="797">
                  <c:v>366.7</c:v>
                </c:pt>
                <c:pt idx="798">
                  <c:v>366.68</c:v>
                </c:pt>
                <c:pt idx="799">
                  <c:v>366.68</c:v>
                </c:pt>
                <c:pt idx="800">
                  <c:v>366.64</c:v>
                </c:pt>
                <c:pt idx="801">
                  <c:v>364.16</c:v>
                </c:pt>
                <c:pt idx="802">
                  <c:v>364.16</c:v>
                </c:pt>
                <c:pt idx="803">
                  <c:v>364.16</c:v>
                </c:pt>
                <c:pt idx="804">
                  <c:v>364.17</c:v>
                </c:pt>
                <c:pt idx="805">
                  <c:v>364.18</c:v>
                </c:pt>
                <c:pt idx="806">
                  <c:v>364.18</c:v>
                </c:pt>
                <c:pt idx="807">
                  <c:v>364.18</c:v>
                </c:pt>
                <c:pt idx="808">
                  <c:v>364.2</c:v>
                </c:pt>
                <c:pt idx="809">
                  <c:v>364.21</c:v>
                </c:pt>
                <c:pt idx="810">
                  <c:v>364.22</c:v>
                </c:pt>
                <c:pt idx="811">
                  <c:v>364.24</c:v>
                </c:pt>
                <c:pt idx="812">
                  <c:v>364.22</c:v>
                </c:pt>
                <c:pt idx="813">
                  <c:v>364.23</c:v>
                </c:pt>
                <c:pt idx="814">
                  <c:v>364.2</c:v>
                </c:pt>
                <c:pt idx="815">
                  <c:v>364.21</c:v>
                </c:pt>
                <c:pt idx="816">
                  <c:v>364.24</c:v>
                </c:pt>
                <c:pt idx="817">
                  <c:v>364.26</c:v>
                </c:pt>
                <c:pt idx="818">
                  <c:v>364.23</c:v>
                </c:pt>
                <c:pt idx="819">
                  <c:v>361.73</c:v>
                </c:pt>
                <c:pt idx="820">
                  <c:v>361.76</c:v>
                </c:pt>
                <c:pt idx="821">
                  <c:v>361.77</c:v>
                </c:pt>
                <c:pt idx="822">
                  <c:v>361.73</c:v>
                </c:pt>
                <c:pt idx="823">
                  <c:v>361.74</c:v>
                </c:pt>
                <c:pt idx="824">
                  <c:v>361.77</c:v>
                </c:pt>
                <c:pt idx="825">
                  <c:v>361.75</c:v>
                </c:pt>
                <c:pt idx="826">
                  <c:v>361.74</c:v>
                </c:pt>
                <c:pt idx="827">
                  <c:v>361.75</c:v>
                </c:pt>
                <c:pt idx="828">
                  <c:v>361.75</c:v>
                </c:pt>
                <c:pt idx="829">
                  <c:v>361.78</c:v>
                </c:pt>
                <c:pt idx="830">
                  <c:v>361.79</c:v>
                </c:pt>
                <c:pt idx="831">
                  <c:v>361.8</c:v>
                </c:pt>
                <c:pt idx="832">
                  <c:v>361.8</c:v>
                </c:pt>
                <c:pt idx="833">
                  <c:v>361.8</c:v>
                </c:pt>
                <c:pt idx="834">
                  <c:v>361.8</c:v>
                </c:pt>
                <c:pt idx="835">
                  <c:v>361.81</c:v>
                </c:pt>
                <c:pt idx="836">
                  <c:v>361.81</c:v>
                </c:pt>
                <c:pt idx="837">
                  <c:v>361.78</c:v>
                </c:pt>
                <c:pt idx="838">
                  <c:v>361.8</c:v>
                </c:pt>
                <c:pt idx="839">
                  <c:v>361.82</c:v>
                </c:pt>
                <c:pt idx="840">
                  <c:v>361.9</c:v>
                </c:pt>
                <c:pt idx="841">
                  <c:v>361.9</c:v>
                </c:pt>
                <c:pt idx="842">
                  <c:v>361.85</c:v>
                </c:pt>
                <c:pt idx="843">
                  <c:v>361.87</c:v>
                </c:pt>
                <c:pt idx="844">
                  <c:v>359.35</c:v>
                </c:pt>
                <c:pt idx="845">
                  <c:v>359.4</c:v>
                </c:pt>
                <c:pt idx="846">
                  <c:v>359.37</c:v>
                </c:pt>
                <c:pt idx="847">
                  <c:v>359.39</c:v>
                </c:pt>
                <c:pt idx="848">
                  <c:v>359.39</c:v>
                </c:pt>
                <c:pt idx="849">
                  <c:v>359.41</c:v>
                </c:pt>
                <c:pt idx="850">
                  <c:v>359.44</c:v>
                </c:pt>
                <c:pt idx="851">
                  <c:v>359.42</c:v>
                </c:pt>
                <c:pt idx="852">
                  <c:v>359.41</c:v>
                </c:pt>
                <c:pt idx="853">
                  <c:v>359.45</c:v>
                </c:pt>
                <c:pt idx="854">
                  <c:v>359.45</c:v>
                </c:pt>
                <c:pt idx="855">
                  <c:v>359.42</c:v>
                </c:pt>
                <c:pt idx="856">
                  <c:v>359.41</c:v>
                </c:pt>
                <c:pt idx="857">
                  <c:v>359.42</c:v>
                </c:pt>
                <c:pt idx="858">
                  <c:v>359.44</c:v>
                </c:pt>
                <c:pt idx="859">
                  <c:v>359.3</c:v>
                </c:pt>
                <c:pt idx="860">
                  <c:v>354.28</c:v>
                </c:pt>
                <c:pt idx="861">
                  <c:v>354.14</c:v>
                </c:pt>
                <c:pt idx="862">
                  <c:v>354.12</c:v>
                </c:pt>
                <c:pt idx="863">
                  <c:v>354.26</c:v>
                </c:pt>
                <c:pt idx="864">
                  <c:v>354.1</c:v>
                </c:pt>
                <c:pt idx="865">
                  <c:v>353.89</c:v>
                </c:pt>
                <c:pt idx="866">
                  <c:v>354.17</c:v>
                </c:pt>
                <c:pt idx="867">
                  <c:v>354.23</c:v>
                </c:pt>
                <c:pt idx="868">
                  <c:v>353.97</c:v>
                </c:pt>
                <c:pt idx="869">
                  <c:v>354.13</c:v>
                </c:pt>
                <c:pt idx="870">
                  <c:v>354.06</c:v>
                </c:pt>
                <c:pt idx="871">
                  <c:v>353.91</c:v>
                </c:pt>
                <c:pt idx="872">
                  <c:v>354.08</c:v>
                </c:pt>
                <c:pt idx="873">
                  <c:v>354.26</c:v>
                </c:pt>
                <c:pt idx="874">
                  <c:v>354.3</c:v>
                </c:pt>
                <c:pt idx="875">
                  <c:v>354.28</c:v>
                </c:pt>
                <c:pt idx="876">
                  <c:v>354.05</c:v>
                </c:pt>
                <c:pt idx="877">
                  <c:v>354.23</c:v>
                </c:pt>
                <c:pt idx="878">
                  <c:v>354.31</c:v>
                </c:pt>
                <c:pt idx="879">
                  <c:v>354.31</c:v>
                </c:pt>
                <c:pt idx="880">
                  <c:v>354.36</c:v>
                </c:pt>
                <c:pt idx="881">
                  <c:v>354.27</c:v>
                </c:pt>
                <c:pt idx="882">
                  <c:v>354.16</c:v>
                </c:pt>
                <c:pt idx="883">
                  <c:v>354.32</c:v>
                </c:pt>
                <c:pt idx="884">
                  <c:v>354.15</c:v>
                </c:pt>
                <c:pt idx="885">
                  <c:v>354.16</c:v>
                </c:pt>
                <c:pt idx="886">
                  <c:v>354.31</c:v>
                </c:pt>
                <c:pt idx="887">
                  <c:v>354.35</c:v>
                </c:pt>
                <c:pt idx="888">
                  <c:v>354.41</c:v>
                </c:pt>
                <c:pt idx="889">
                  <c:v>354.08</c:v>
                </c:pt>
                <c:pt idx="890">
                  <c:v>354.27</c:v>
                </c:pt>
                <c:pt idx="891">
                  <c:v>359.2</c:v>
                </c:pt>
                <c:pt idx="892">
                  <c:v>359.25</c:v>
                </c:pt>
                <c:pt idx="893">
                  <c:v>359.07</c:v>
                </c:pt>
                <c:pt idx="894">
                  <c:v>359.18</c:v>
                </c:pt>
                <c:pt idx="895">
                  <c:v>359.23</c:v>
                </c:pt>
                <c:pt idx="896">
                  <c:v>359.22</c:v>
                </c:pt>
                <c:pt idx="897">
                  <c:v>358.99</c:v>
                </c:pt>
                <c:pt idx="898">
                  <c:v>359.28</c:v>
                </c:pt>
                <c:pt idx="899">
                  <c:v>359.24</c:v>
                </c:pt>
                <c:pt idx="900">
                  <c:v>359.1</c:v>
                </c:pt>
                <c:pt idx="901">
                  <c:v>358.99</c:v>
                </c:pt>
                <c:pt idx="902">
                  <c:v>359.2</c:v>
                </c:pt>
                <c:pt idx="903">
                  <c:v>359.21</c:v>
                </c:pt>
                <c:pt idx="904">
                  <c:v>359.06</c:v>
                </c:pt>
                <c:pt idx="905">
                  <c:v>359</c:v>
                </c:pt>
                <c:pt idx="906">
                  <c:v>364.21</c:v>
                </c:pt>
                <c:pt idx="907">
                  <c:v>364.04</c:v>
                </c:pt>
                <c:pt idx="908">
                  <c:v>364.16</c:v>
                </c:pt>
                <c:pt idx="909">
                  <c:v>374.09</c:v>
                </c:pt>
                <c:pt idx="910">
                  <c:v>374</c:v>
                </c:pt>
                <c:pt idx="911">
                  <c:v>373.97</c:v>
                </c:pt>
                <c:pt idx="912">
                  <c:v>374.17</c:v>
                </c:pt>
                <c:pt idx="913">
                  <c:v>374.09</c:v>
                </c:pt>
                <c:pt idx="914">
                  <c:v>374.12</c:v>
                </c:pt>
                <c:pt idx="915">
                  <c:v>375.66</c:v>
                </c:pt>
                <c:pt idx="916">
                  <c:v>376.67</c:v>
                </c:pt>
                <c:pt idx="917">
                  <c:v>376.64</c:v>
                </c:pt>
                <c:pt idx="918">
                  <c:v>376.63</c:v>
                </c:pt>
                <c:pt idx="919">
                  <c:v>376.59</c:v>
                </c:pt>
                <c:pt idx="920">
                  <c:v>376.59</c:v>
                </c:pt>
                <c:pt idx="921">
                  <c:v>380</c:v>
                </c:pt>
                <c:pt idx="922">
                  <c:v>376.56</c:v>
                </c:pt>
                <c:pt idx="923">
                  <c:v>376.6</c:v>
                </c:pt>
                <c:pt idx="924">
                  <c:v>376.57</c:v>
                </c:pt>
                <c:pt idx="925">
                  <c:v>376.34</c:v>
                </c:pt>
                <c:pt idx="926">
                  <c:v>376.05</c:v>
                </c:pt>
                <c:pt idx="927">
                  <c:v>376.26</c:v>
                </c:pt>
                <c:pt idx="928">
                  <c:v>376.08</c:v>
                </c:pt>
                <c:pt idx="929">
                  <c:v>376.31</c:v>
                </c:pt>
                <c:pt idx="930">
                  <c:v>376.26</c:v>
                </c:pt>
                <c:pt idx="931">
                  <c:v>395.63</c:v>
                </c:pt>
                <c:pt idx="932">
                  <c:v>410</c:v>
                </c:pt>
                <c:pt idx="933">
                  <c:v>395.63</c:v>
                </c:pt>
                <c:pt idx="934">
                  <c:v>395.63</c:v>
                </c:pt>
                <c:pt idx="935">
                  <c:v>376.31299999999999</c:v>
                </c:pt>
                <c:pt idx="936">
                  <c:v>410.7</c:v>
                </c:pt>
                <c:pt idx="937">
                  <c:v>410.81</c:v>
                </c:pt>
                <c:pt idx="938">
                  <c:v>410.81</c:v>
                </c:pt>
                <c:pt idx="939">
                  <c:v>410.81</c:v>
                </c:pt>
                <c:pt idx="940">
                  <c:v>410.77</c:v>
                </c:pt>
                <c:pt idx="941">
                  <c:v>410.67</c:v>
                </c:pt>
                <c:pt idx="942">
                  <c:v>410.53</c:v>
                </c:pt>
                <c:pt idx="943">
                  <c:v>410.95</c:v>
                </c:pt>
                <c:pt idx="944">
                  <c:v>410.86</c:v>
                </c:pt>
                <c:pt idx="945">
                  <c:v>410.82</c:v>
                </c:pt>
                <c:pt idx="946">
                  <c:v>410.91</c:v>
                </c:pt>
                <c:pt idx="947">
                  <c:v>410.71</c:v>
                </c:pt>
                <c:pt idx="948">
                  <c:v>410.75</c:v>
                </c:pt>
                <c:pt idx="949">
                  <c:v>411.03</c:v>
                </c:pt>
                <c:pt idx="950">
                  <c:v>410.76</c:v>
                </c:pt>
                <c:pt idx="951">
                  <c:v>410.69</c:v>
                </c:pt>
                <c:pt idx="952">
                  <c:v>410.91</c:v>
                </c:pt>
                <c:pt idx="953">
                  <c:v>411.05</c:v>
                </c:pt>
                <c:pt idx="954">
                  <c:v>410.88</c:v>
                </c:pt>
                <c:pt idx="955">
                  <c:v>410.99</c:v>
                </c:pt>
                <c:pt idx="956">
                  <c:v>411.05</c:v>
                </c:pt>
                <c:pt idx="957">
                  <c:v>411.02</c:v>
                </c:pt>
                <c:pt idx="958">
                  <c:v>410.92</c:v>
                </c:pt>
                <c:pt idx="959">
                  <c:v>411.33</c:v>
                </c:pt>
                <c:pt idx="960">
                  <c:v>411.05</c:v>
                </c:pt>
                <c:pt idx="961">
                  <c:v>411.33600000000001</c:v>
                </c:pt>
                <c:pt idx="962">
                  <c:v>410.94</c:v>
                </c:pt>
                <c:pt idx="963">
                  <c:v>410.99</c:v>
                </c:pt>
                <c:pt idx="964">
                  <c:v>410.82</c:v>
                </c:pt>
                <c:pt idx="965">
                  <c:v>410.88</c:v>
                </c:pt>
                <c:pt idx="966">
                  <c:v>411.1</c:v>
                </c:pt>
                <c:pt idx="967">
                  <c:v>411</c:v>
                </c:pt>
                <c:pt idx="968">
                  <c:v>410.88</c:v>
                </c:pt>
                <c:pt idx="969">
                  <c:v>410.96</c:v>
                </c:pt>
                <c:pt idx="970">
                  <c:v>411.04</c:v>
                </c:pt>
                <c:pt idx="971">
                  <c:v>410.96</c:v>
                </c:pt>
                <c:pt idx="972">
                  <c:v>411.03</c:v>
                </c:pt>
                <c:pt idx="973">
                  <c:v>411.05</c:v>
                </c:pt>
                <c:pt idx="974">
                  <c:v>410.94</c:v>
                </c:pt>
                <c:pt idx="975">
                  <c:v>411.04</c:v>
                </c:pt>
                <c:pt idx="976">
                  <c:v>410.88</c:v>
                </c:pt>
                <c:pt idx="977">
                  <c:v>411.17</c:v>
                </c:pt>
                <c:pt idx="978">
                  <c:v>411.29</c:v>
                </c:pt>
                <c:pt idx="979">
                  <c:v>410.96</c:v>
                </c:pt>
                <c:pt idx="980">
                  <c:v>410.93</c:v>
                </c:pt>
                <c:pt idx="981">
                  <c:v>411.01</c:v>
                </c:pt>
                <c:pt idx="982">
                  <c:v>411.04</c:v>
                </c:pt>
                <c:pt idx="983">
                  <c:v>411.06</c:v>
                </c:pt>
                <c:pt idx="984">
                  <c:v>410.79</c:v>
                </c:pt>
                <c:pt idx="985">
                  <c:v>410.94</c:v>
                </c:pt>
                <c:pt idx="986">
                  <c:v>410.98</c:v>
                </c:pt>
                <c:pt idx="987">
                  <c:v>410.98</c:v>
                </c:pt>
                <c:pt idx="988">
                  <c:v>410.9</c:v>
                </c:pt>
                <c:pt idx="989">
                  <c:v>410.87</c:v>
                </c:pt>
                <c:pt idx="990">
                  <c:v>410.91</c:v>
                </c:pt>
                <c:pt idx="991">
                  <c:v>410.93</c:v>
                </c:pt>
                <c:pt idx="992">
                  <c:v>410.95</c:v>
                </c:pt>
                <c:pt idx="993">
                  <c:v>410.9</c:v>
                </c:pt>
                <c:pt idx="994">
                  <c:v>410.92</c:v>
                </c:pt>
                <c:pt idx="995">
                  <c:v>410.94</c:v>
                </c:pt>
                <c:pt idx="996">
                  <c:v>410.95</c:v>
                </c:pt>
                <c:pt idx="997">
                  <c:v>410.91</c:v>
                </c:pt>
                <c:pt idx="998">
                  <c:v>410.96</c:v>
                </c:pt>
                <c:pt idx="999">
                  <c:v>410.95</c:v>
                </c:pt>
                <c:pt idx="1000">
                  <c:v>410.81</c:v>
                </c:pt>
                <c:pt idx="1001">
                  <c:v>410.91</c:v>
                </c:pt>
                <c:pt idx="1002">
                  <c:v>410.81</c:v>
                </c:pt>
                <c:pt idx="1003">
                  <c:v>410.94</c:v>
                </c:pt>
                <c:pt idx="1004">
                  <c:v>410.94</c:v>
                </c:pt>
                <c:pt idx="1005">
                  <c:v>410.94</c:v>
                </c:pt>
                <c:pt idx="1006">
                  <c:v>410.92</c:v>
                </c:pt>
                <c:pt idx="1007">
                  <c:v>411</c:v>
                </c:pt>
                <c:pt idx="1008">
                  <c:v>410.95</c:v>
                </c:pt>
                <c:pt idx="1009">
                  <c:v>410.7</c:v>
                </c:pt>
                <c:pt idx="1010">
                  <c:v>410.96</c:v>
                </c:pt>
                <c:pt idx="1011">
                  <c:v>411.12</c:v>
                </c:pt>
                <c:pt idx="1012">
                  <c:v>410.72</c:v>
                </c:pt>
                <c:pt idx="1013">
                  <c:v>411.05</c:v>
                </c:pt>
                <c:pt idx="1014">
                  <c:v>411.14</c:v>
                </c:pt>
                <c:pt idx="1015">
                  <c:v>410.99</c:v>
                </c:pt>
                <c:pt idx="1016">
                  <c:v>410.98</c:v>
                </c:pt>
                <c:pt idx="1017">
                  <c:v>411.16</c:v>
                </c:pt>
                <c:pt idx="1018">
                  <c:v>411</c:v>
                </c:pt>
                <c:pt idx="1019">
                  <c:v>435.85</c:v>
                </c:pt>
                <c:pt idx="1020">
                  <c:v>436.19</c:v>
                </c:pt>
                <c:pt idx="1021">
                  <c:v>455.34</c:v>
                </c:pt>
                <c:pt idx="1022">
                  <c:v>460.19</c:v>
                </c:pt>
                <c:pt idx="1023">
                  <c:v>458.01</c:v>
                </c:pt>
                <c:pt idx="1024">
                  <c:v>458.16</c:v>
                </c:pt>
                <c:pt idx="1025">
                  <c:v>457.6</c:v>
                </c:pt>
                <c:pt idx="1026">
                  <c:v>457.73</c:v>
                </c:pt>
                <c:pt idx="1027">
                  <c:v>457.94</c:v>
                </c:pt>
                <c:pt idx="1028">
                  <c:v>457.35</c:v>
                </c:pt>
                <c:pt idx="1029">
                  <c:v>458.11</c:v>
                </c:pt>
                <c:pt idx="1030">
                  <c:v>457.84</c:v>
                </c:pt>
                <c:pt idx="1031">
                  <c:v>457.89</c:v>
                </c:pt>
                <c:pt idx="1032">
                  <c:v>458.1</c:v>
                </c:pt>
                <c:pt idx="1033">
                  <c:v>457.91</c:v>
                </c:pt>
                <c:pt idx="1034">
                  <c:v>458.02</c:v>
                </c:pt>
                <c:pt idx="1035">
                  <c:v>457.95</c:v>
                </c:pt>
                <c:pt idx="1036">
                  <c:v>457.85</c:v>
                </c:pt>
                <c:pt idx="1037">
                  <c:v>457.69</c:v>
                </c:pt>
                <c:pt idx="1038">
                  <c:v>457.76</c:v>
                </c:pt>
                <c:pt idx="1039">
                  <c:v>458.3</c:v>
                </c:pt>
                <c:pt idx="1040">
                  <c:v>473.01</c:v>
                </c:pt>
                <c:pt idx="1041">
                  <c:v>473.22</c:v>
                </c:pt>
                <c:pt idx="1042">
                  <c:v>473.19</c:v>
                </c:pt>
                <c:pt idx="1043">
                  <c:v>473.07</c:v>
                </c:pt>
                <c:pt idx="1044">
                  <c:v>473.25</c:v>
                </c:pt>
                <c:pt idx="1045">
                  <c:v>473.19</c:v>
                </c:pt>
                <c:pt idx="1046">
                  <c:v>472.78</c:v>
                </c:pt>
                <c:pt idx="1047">
                  <c:v>473.2</c:v>
                </c:pt>
                <c:pt idx="1048">
                  <c:v>473.3</c:v>
                </c:pt>
                <c:pt idx="1049">
                  <c:v>473.3</c:v>
                </c:pt>
                <c:pt idx="1050">
                  <c:v>473.06</c:v>
                </c:pt>
                <c:pt idx="1051">
                  <c:v>473.11</c:v>
                </c:pt>
                <c:pt idx="1052">
                  <c:v>473.26</c:v>
                </c:pt>
                <c:pt idx="1053">
                  <c:v>473.06</c:v>
                </c:pt>
                <c:pt idx="1054">
                  <c:v>473.03</c:v>
                </c:pt>
                <c:pt idx="1055">
                  <c:v>475.62</c:v>
                </c:pt>
                <c:pt idx="1056">
                  <c:v>475.47</c:v>
                </c:pt>
                <c:pt idx="1057">
                  <c:v>475.38</c:v>
                </c:pt>
                <c:pt idx="1058">
                  <c:v>475.62</c:v>
                </c:pt>
                <c:pt idx="1059">
                  <c:v>475.5</c:v>
                </c:pt>
                <c:pt idx="1060">
                  <c:v>475.51</c:v>
                </c:pt>
                <c:pt idx="1061">
                  <c:v>475.37</c:v>
                </c:pt>
                <c:pt idx="1062">
                  <c:v>475.52</c:v>
                </c:pt>
                <c:pt idx="1063">
                  <c:v>468</c:v>
                </c:pt>
                <c:pt idx="1064">
                  <c:v>468.23</c:v>
                </c:pt>
                <c:pt idx="1065">
                  <c:v>468.02</c:v>
                </c:pt>
                <c:pt idx="1066">
                  <c:v>467.89</c:v>
                </c:pt>
                <c:pt idx="1067">
                  <c:v>468.15</c:v>
                </c:pt>
                <c:pt idx="1068">
                  <c:v>467.86</c:v>
                </c:pt>
                <c:pt idx="1069">
                  <c:v>468.21</c:v>
                </c:pt>
                <c:pt idx="1070">
                  <c:v>468.03</c:v>
                </c:pt>
                <c:pt idx="1071">
                  <c:v>468.16</c:v>
                </c:pt>
                <c:pt idx="1072">
                  <c:v>460.74</c:v>
                </c:pt>
                <c:pt idx="1073">
                  <c:v>460.75</c:v>
                </c:pt>
                <c:pt idx="1074">
                  <c:v>460.55</c:v>
                </c:pt>
                <c:pt idx="1075">
                  <c:v>460.77</c:v>
                </c:pt>
                <c:pt idx="1076">
                  <c:v>460.89</c:v>
                </c:pt>
                <c:pt idx="1077">
                  <c:v>460.7</c:v>
                </c:pt>
                <c:pt idx="1078">
                  <c:v>460.85</c:v>
                </c:pt>
                <c:pt idx="1079">
                  <c:v>460.73</c:v>
                </c:pt>
                <c:pt idx="1080">
                  <c:v>460.76</c:v>
                </c:pt>
                <c:pt idx="1081">
                  <c:v>460.87</c:v>
                </c:pt>
                <c:pt idx="1082">
                  <c:v>460.7</c:v>
                </c:pt>
                <c:pt idx="1083">
                  <c:v>460.75</c:v>
                </c:pt>
                <c:pt idx="1084">
                  <c:v>449.25</c:v>
                </c:pt>
                <c:pt idx="1085">
                  <c:v>449.25</c:v>
                </c:pt>
                <c:pt idx="1086">
                  <c:v>448.95</c:v>
                </c:pt>
                <c:pt idx="1087">
                  <c:v>449.2</c:v>
                </c:pt>
                <c:pt idx="1088">
                  <c:v>449.18</c:v>
                </c:pt>
                <c:pt idx="1089">
                  <c:v>449.13</c:v>
                </c:pt>
                <c:pt idx="1090">
                  <c:v>449.05</c:v>
                </c:pt>
                <c:pt idx="1091">
                  <c:v>449.24</c:v>
                </c:pt>
                <c:pt idx="1092">
                  <c:v>449.21</c:v>
                </c:pt>
                <c:pt idx="1093">
                  <c:v>449.27</c:v>
                </c:pt>
                <c:pt idx="1094">
                  <c:v>449.25</c:v>
                </c:pt>
                <c:pt idx="1095">
                  <c:v>449.36</c:v>
                </c:pt>
                <c:pt idx="1096">
                  <c:v>449.24</c:v>
                </c:pt>
                <c:pt idx="1097">
                  <c:v>449.45</c:v>
                </c:pt>
                <c:pt idx="1098">
                  <c:v>454.14</c:v>
                </c:pt>
                <c:pt idx="1099">
                  <c:v>454.23</c:v>
                </c:pt>
                <c:pt idx="1100">
                  <c:v>454.34</c:v>
                </c:pt>
                <c:pt idx="1101">
                  <c:v>454.4</c:v>
                </c:pt>
                <c:pt idx="1102">
                  <c:v>454.26</c:v>
                </c:pt>
                <c:pt idx="1103">
                  <c:v>454.14</c:v>
                </c:pt>
                <c:pt idx="1104">
                  <c:v>455.32</c:v>
                </c:pt>
                <c:pt idx="1105">
                  <c:v>455.18</c:v>
                </c:pt>
                <c:pt idx="1106">
                  <c:v>455.29</c:v>
                </c:pt>
                <c:pt idx="1107">
                  <c:v>455.34</c:v>
                </c:pt>
                <c:pt idx="1108">
                  <c:v>455.22</c:v>
                </c:pt>
                <c:pt idx="1109">
                  <c:v>454.74</c:v>
                </c:pt>
                <c:pt idx="1110">
                  <c:v>455.37</c:v>
                </c:pt>
                <c:pt idx="1111">
                  <c:v>455.37</c:v>
                </c:pt>
                <c:pt idx="1112">
                  <c:v>455.21</c:v>
                </c:pt>
                <c:pt idx="1113">
                  <c:v>455.16</c:v>
                </c:pt>
                <c:pt idx="1114">
                  <c:v>455.14</c:v>
                </c:pt>
                <c:pt idx="1115">
                  <c:v>455.17</c:v>
                </c:pt>
                <c:pt idx="1116">
                  <c:v>455.23</c:v>
                </c:pt>
                <c:pt idx="1117">
                  <c:v>455.18</c:v>
                </c:pt>
                <c:pt idx="1118">
                  <c:v>455.13</c:v>
                </c:pt>
                <c:pt idx="1119">
                  <c:v>455.29</c:v>
                </c:pt>
                <c:pt idx="1120">
                  <c:v>455.42</c:v>
                </c:pt>
                <c:pt idx="1121">
                  <c:v>455.27</c:v>
                </c:pt>
                <c:pt idx="1122">
                  <c:v>455.25</c:v>
                </c:pt>
                <c:pt idx="1123">
                  <c:v>455.42</c:v>
                </c:pt>
                <c:pt idx="1124">
                  <c:v>454.42</c:v>
                </c:pt>
                <c:pt idx="1125">
                  <c:v>454.78</c:v>
                </c:pt>
                <c:pt idx="1126">
                  <c:v>455.2</c:v>
                </c:pt>
                <c:pt idx="1127">
                  <c:v>455.26</c:v>
                </c:pt>
                <c:pt idx="1128">
                  <c:v>455.12</c:v>
                </c:pt>
                <c:pt idx="1129">
                  <c:v>454.77</c:v>
                </c:pt>
                <c:pt idx="1130">
                  <c:v>455.24</c:v>
                </c:pt>
                <c:pt idx="1131">
                  <c:v>455.05</c:v>
                </c:pt>
                <c:pt idx="1132">
                  <c:v>455.29</c:v>
                </c:pt>
                <c:pt idx="1133">
                  <c:v>455.29</c:v>
                </c:pt>
                <c:pt idx="1134">
                  <c:v>455.33</c:v>
                </c:pt>
                <c:pt idx="1135">
                  <c:v>455.43</c:v>
                </c:pt>
                <c:pt idx="1136">
                  <c:v>455.23500000000001</c:v>
                </c:pt>
                <c:pt idx="1137">
                  <c:v>455.04</c:v>
                </c:pt>
                <c:pt idx="1138">
                  <c:v>455.37</c:v>
                </c:pt>
                <c:pt idx="1139">
                  <c:v>455.48</c:v>
                </c:pt>
                <c:pt idx="1140">
                  <c:v>455.29</c:v>
                </c:pt>
                <c:pt idx="1141">
                  <c:v>455.15</c:v>
                </c:pt>
                <c:pt idx="1142">
                  <c:v>455.33</c:v>
                </c:pt>
                <c:pt idx="1143">
                  <c:v>455.17</c:v>
                </c:pt>
                <c:pt idx="1144">
                  <c:v>455.13</c:v>
                </c:pt>
                <c:pt idx="1145">
                  <c:v>455.07</c:v>
                </c:pt>
                <c:pt idx="1146">
                  <c:v>454.98</c:v>
                </c:pt>
                <c:pt idx="1147">
                  <c:v>455.02</c:v>
                </c:pt>
                <c:pt idx="1148">
                  <c:v>455.03</c:v>
                </c:pt>
                <c:pt idx="1149">
                  <c:v>454.87</c:v>
                </c:pt>
                <c:pt idx="1150">
                  <c:v>455.16</c:v>
                </c:pt>
                <c:pt idx="1151">
                  <c:v>455.05</c:v>
                </c:pt>
                <c:pt idx="1152">
                  <c:v>455.04</c:v>
                </c:pt>
                <c:pt idx="1153">
                  <c:v>454.83</c:v>
                </c:pt>
                <c:pt idx="1154">
                  <c:v>454.93</c:v>
                </c:pt>
                <c:pt idx="1155">
                  <c:v>454.99</c:v>
                </c:pt>
                <c:pt idx="1156">
                  <c:v>454.88</c:v>
                </c:pt>
                <c:pt idx="1157">
                  <c:v>454.83</c:v>
                </c:pt>
                <c:pt idx="1158">
                  <c:v>455.02</c:v>
                </c:pt>
                <c:pt idx="1159">
                  <c:v>454.77</c:v>
                </c:pt>
                <c:pt idx="1160">
                  <c:v>455.12</c:v>
                </c:pt>
                <c:pt idx="1161">
                  <c:v>455.24</c:v>
                </c:pt>
                <c:pt idx="1162">
                  <c:v>455.22</c:v>
                </c:pt>
                <c:pt idx="1163">
                  <c:v>455.04</c:v>
                </c:pt>
                <c:pt idx="1164">
                  <c:v>455.32</c:v>
                </c:pt>
                <c:pt idx="1165">
                  <c:v>464.2</c:v>
                </c:pt>
                <c:pt idx="1166">
                  <c:v>464.24</c:v>
                </c:pt>
                <c:pt idx="1167">
                  <c:v>464.28</c:v>
                </c:pt>
                <c:pt idx="1168">
                  <c:v>464.37</c:v>
                </c:pt>
                <c:pt idx="1169">
                  <c:v>464.28</c:v>
                </c:pt>
                <c:pt idx="1170">
                  <c:v>464.3</c:v>
                </c:pt>
                <c:pt idx="1171">
                  <c:v>464.35</c:v>
                </c:pt>
                <c:pt idx="1172">
                  <c:v>464.33</c:v>
                </c:pt>
                <c:pt idx="1173">
                  <c:v>464.25</c:v>
                </c:pt>
                <c:pt idx="1174">
                  <c:v>464.41</c:v>
                </c:pt>
                <c:pt idx="1175">
                  <c:v>464.41</c:v>
                </c:pt>
                <c:pt idx="1176">
                  <c:v>464.13</c:v>
                </c:pt>
                <c:pt idx="1177">
                  <c:v>464.31</c:v>
                </c:pt>
                <c:pt idx="1178">
                  <c:v>464.51</c:v>
                </c:pt>
                <c:pt idx="1179">
                  <c:v>464.48</c:v>
                </c:pt>
                <c:pt idx="1180">
                  <c:v>464.36</c:v>
                </c:pt>
                <c:pt idx="1181">
                  <c:v>464.35</c:v>
                </c:pt>
                <c:pt idx="1182">
                  <c:v>464.27</c:v>
                </c:pt>
                <c:pt idx="1183">
                  <c:v>464.32</c:v>
                </c:pt>
                <c:pt idx="1184">
                  <c:v>464.47</c:v>
                </c:pt>
                <c:pt idx="1185">
                  <c:v>464.43</c:v>
                </c:pt>
                <c:pt idx="1186">
                  <c:v>466.24</c:v>
                </c:pt>
                <c:pt idx="1187">
                  <c:v>466.42</c:v>
                </c:pt>
                <c:pt idx="1188">
                  <c:v>466.17</c:v>
                </c:pt>
                <c:pt idx="1189">
                  <c:v>466.28</c:v>
                </c:pt>
                <c:pt idx="1190">
                  <c:v>466.28</c:v>
                </c:pt>
                <c:pt idx="1191">
                  <c:v>466.27</c:v>
                </c:pt>
                <c:pt idx="1192">
                  <c:v>466.25</c:v>
                </c:pt>
                <c:pt idx="1193">
                  <c:v>466.39</c:v>
                </c:pt>
                <c:pt idx="1194">
                  <c:v>466.42</c:v>
                </c:pt>
                <c:pt idx="1195">
                  <c:v>466.41</c:v>
                </c:pt>
                <c:pt idx="1196">
                  <c:v>466.42</c:v>
                </c:pt>
                <c:pt idx="1197">
                  <c:v>466.46</c:v>
                </c:pt>
                <c:pt idx="1198">
                  <c:v>466.4</c:v>
                </c:pt>
                <c:pt idx="1199">
                  <c:v>466.39</c:v>
                </c:pt>
                <c:pt idx="1200">
                  <c:v>466.49</c:v>
                </c:pt>
                <c:pt idx="1201">
                  <c:v>466.54</c:v>
                </c:pt>
                <c:pt idx="1202">
                  <c:v>466.49</c:v>
                </c:pt>
                <c:pt idx="1203">
                  <c:v>466.35</c:v>
                </c:pt>
                <c:pt idx="1204">
                  <c:v>466.46</c:v>
                </c:pt>
                <c:pt idx="1205">
                  <c:v>466.42</c:v>
                </c:pt>
                <c:pt idx="1206">
                  <c:v>466.43</c:v>
                </c:pt>
                <c:pt idx="1207">
                  <c:v>466.45</c:v>
                </c:pt>
                <c:pt idx="1208">
                  <c:v>466.54</c:v>
                </c:pt>
                <c:pt idx="1209">
                  <c:v>466.51</c:v>
                </c:pt>
                <c:pt idx="1210">
                  <c:v>466.58</c:v>
                </c:pt>
                <c:pt idx="1211">
                  <c:v>466.47</c:v>
                </c:pt>
                <c:pt idx="1212">
                  <c:v>491.5</c:v>
                </c:pt>
                <c:pt idx="1213">
                  <c:v>491.54</c:v>
                </c:pt>
                <c:pt idx="1214">
                  <c:v>491.45</c:v>
                </c:pt>
                <c:pt idx="1215">
                  <c:v>491.4</c:v>
                </c:pt>
                <c:pt idx="1216">
                  <c:v>491.55</c:v>
                </c:pt>
                <c:pt idx="1217">
                  <c:v>491.37</c:v>
                </c:pt>
                <c:pt idx="1218">
                  <c:v>491.49</c:v>
                </c:pt>
                <c:pt idx="1219">
                  <c:v>491.37</c:v>
                </c:pt>
                <c:pt idx="1220">
                  <c:v>491.7</c:v>
                </c:pt>
                <c:pt idx="1221">
                  <c:v>491.72</c:v>
                </c:pt>
                <c:pt idx="1222">
                  <c:v>491.65</c:v>
                </c:pt>
                <c:pt idx="1223">
                  <c:v>491.65</c:v>
                </c:pt>
                <c:pt idx="1224">
                  <c:v>491.39</c:v>
                </c:pt>
                <c:pt idx="1225">
                  <c:v>491.98</c:v>
                </c:pt>
                <c:pt idx="1226">
                  <c:v>491.6</c:v>
                </c:pt>
                <c:pt idx="1227">
                  <c:v>491.6</c:v>
                </c:pt>
                <c:pt idx="1228">
                  <c:v>491.72</c:v>
                </c:pt>
                <c:pt idx="1229">
                  <c:v>491.88</c:v>
                </c:pt>
                <c:pt idx="1230">
                  <c:v>491.57</c:v>
                </c:pt>
                <c:pt idx="1231">
                  <c:v>491.58</c:v>
                </c:pt>
                <c:pt idx="1232">
                  <c:v>492.09</c:v>
                </c:pt>
                <c:pt idx="1233">
                  <c:v>491.83</c:v>
                </c:pt>
                <c:pt idx="1234">
                  <c:v>491.82</c:v>
                </c:pt>
                <c:pt idx="1235">
                  <c:v>491.65</c:v>
                </c:pt>
                <c:pt idx="1236">
                  <c:v>491.79</c:v>
                </c:pt>
                <c:pt idx="1237">
                  <c:v>491.99</c:v>
                </c:pt>
                <c:pt idx="1238">
                  <c:v>491.99</c:v>
                </c:pt>
                <c:pt idx="1239">
                  <c:v>491.52</c:v>
                </c:pt>
                <c:pt idx="1240">
                  <c:v>491.86</c:v>
                </c:pt>
                <c:pt idx="1241">
                  <c:v>491.77</c:v>
                </c:pt>
                <c:pt idx="1242">
                  <c:v>491.68</c:v>
                </c:pt>
                <c:pt idx="1243">
                  <c:v>491.88</c:v>
                </c:pt>
                <c:pt idx="1244">
                  <c:v>491.86</c:v>
                </c:pt>
                <c:pt idx="1245">
                  <c:v>491.85</c:v>
                </c:pt>
                <c:pt idx="1246">
                  <c:v>491.81</c:v>
                </c:pt>
                <c:pt idx="1247">
                  <c:v>491.69</c:v>
                </c:pt>
                <c:pt idx="1248">
                  <c:v>492.1</c:v>
                </c:pt>
                <c:pt idx="1249">
                  <c:v>491.65</c:v>
                </c:pt>
                <c:pt idx="1250">
                  <c:v>491.57</c:v>
                </c:pt>
                <c:pt idx="1251">
                  <c:v>491.9</c:v>
                </c:pt>
                <c:pt idx="1252">
                  <c:v>491.69</c:v>
                </c:pt>
                <c:pt idx="1253">
                  <c:v>491.78</c:v>
                </c:pt>
                <c:pt idx="1254">
                  <c:v>491.77</c:v>
                </c:pt>
                <c:pt idx="1255">
                  <c:v>491.77</c:v>
                </c:pt>
                <c:pt idx="1256">
                  <c:v>491.78</c:v>
                </c:pt>
                <c:pt idx="1257">
                  <c:v>491.83</c:v>
                </c:pt>
                <c:pt idx="1258">
                  <c:v>491.74</c:v>
                </c:pt>
                <c:pt idx="1259">
                  <c:v>491.9</c:v>
                </c:pt>
                <c:pt idx="1260">
                  <c:v>492.03</c:v>
                </c:pt>
                <c:pt idx="1261">
                  <c:v>492.1</c:v>
                </c:pt>
              </c:numCache>
            </c:numRef>
          </c:val>
          <c:smooth val="0"/>
        </c:ser>
        <c:dLbls>
          <c:showLegendKey val="0"/>
          <c:showVal val="0"/>
          <c:showCatName val="0"/>
          <c:showSerName val="0"/>
          <c:showPercent val="0"/>
          <c:showBubbleSize val="0"/>
        </c:dLbls>
        <c:marker val="1"/>
        <c:smooth val="0"/>
        <c:axId val="163931648"/>
        <c:axId val="163933184"/>
      </c:lineChart>
      <c:dateAx>
        <c:axId val="163931648"/>
        <c:scaling>
          <c:orientation val="minMax"/>
        </c:scaling>
        <c:delete val="0"/>
        <c:axPos val="b"/>
        <c:numFmt formatCode="[$-409]mmm\-yy;@" sourceLinked="0"/>
        <c:majorTickMark val="out"/>
        <c:minorTickMark val="none"/>
        <c:tickLblPos val="nextTo"/>
        <c:crossAx val="163933184"/>
        <c:crosses val="autoZero"/>
        <c:auto val="1"/>
        <c:lblOffset val="100"/>
        <c:baseTimeUnit val="days"/>
      </c:dateAx>
      <c:valAx>
        <c:axId val="163933184"/>
        <c:scaling>
          <c:orientation val="minMax"/>
          <c:min val="300"/>
        </c:scaling>
        <c:delete val="0"/>
        <c:axPos val="l"/>
        <c:numFmt formatCode="General" sourceLinked="1"/>
        <c:majorTickMark val="out"/>
        <c:minorTickMark val="none"/>
        <c:tickLblPos val="nextTo"/>
        <c:crossAx val="1639316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Cleared Checks' Value </a:t>
            </a:r>
          </a:p>
        </c:rich>
      </c:tx>
      <c:layout>
        <c:manualLayout>
          <c:xMode val="edge"/>
          <c:yMode val="edge"/>
          <c:x val="0.29302940943126571"/>
          <c:y val="1.9114578603812982E-2"/>
        </c:manualLayout>
      </c:layout>
      <c:overlay val="0"/>
    </c:title>
    <c:autoTitleDeleted val="0"/>
    <c:plotArea>
      <c:layout>
        <c:manualLayout>
          <c:layoutTarget val="inner"/>
          <c:xMode val="edge"/>
          <c:yMode val="edge"/>
          <c:x val="9.8234249656672074E-2"/>
          <c:y val="0.21565175320826829"/>
          <c:w val="0.8106790909101067"/>
          <c:h val="0.53312335958005252"/>
        </c:manualLayout>
      </c:layout>
      <c:barChart>
        <c:barDir val="col"/>
        <c:grouping val="clustered"/>
        <c:varyColors val="0"/>
        <c:ser>
          <c:idx val="0"/>
          <c:order val="0"/>
          <c:tx>
            <c:v>Value ($B)</c:v>
          </c:tx>
          <c:spPr>
            <a:solidFill>
              <a:srgbClr val="323296"/>
            </a:solidFill>
          </c:spPr>
          <c:invertIfNegative val="0"/>
          <c:dLbls>
            <c:numFmt formatCode="#,##0.0" sourceLinked="0"/>
            <c:txPr>
              <a:bodyPr/>
              <a:lstStyle/>
              <a:p>
                <a:pPr>
                  <a:defRPr b="1"/>
                </a:pPr>
                <a:endParaRPr lang="en-US"/>
              </a:p>
            </c:txPr>
            <c:showLegendKey val="0"/>
            <c:showVal val="1"/>
            <c:showCatName val="0"/>
            <c:showSerName val="0"/>
            <c:showPercent val="0"/>
            <c:showBubbleSize val="0"/>
            <c:showLeaderLines val="0"/>
          </c:dLbls>
          <c:cat>
            <c:numRef>
              <c:f>'[Montab 2013 update.xls]--Check Clearing'!$DC$47:$DH$47</c:f>
              <c:numCache>
                <c:formatCode>General</c:formatCode>
                <c:ptCount val="6"/>
                <c:pt idx="0">
                  <c:v>2011</c:v>
                </c:pt>
                <c:pt idx="1">
                  <c:v>2012</c:v>
                </c:pt>
                <c:pt idx="2">
                  <c:v>2013</c:v>
                </c:pt>
                <c:pt idx="3">
                  <c:v>2014</c:v>
                </c:pt>
                <c:pt idx="4">
                  <c:v>2015</c:v>
                </c:pt>
                <c:pt idx="5">
                  <c:v>2016</c:v>
                </c:pt>
              </c:numCache>
            </c:numRef>
          </c:cat>
          <c:val>
            <c:numRef>
              <c:f>'[Montab 2013 update.xls]--Check Clearing'!$DC$50:$DH$50</c:f>
              <c:numCache>
                <c:formatCode>General</c:formatCode>
                <c:ptCount val="6"/>
                <c:pt idx="0">
                  <c:v>71.083298490878946</c:v>
                </c:pt>
                <c:pt idx="1">
                  <c:v>71.008666145936999</c:v>
                </c:pt>
                <c:pt idx="2">
                  <c:v>72.350993268155278</c:v>
                </c:pt>
                <c:pt idx="3">
                  <c:v>77.709560530679937</c:v>
                </c:pt>
                <c:pt idx="4">
                  <c:v>72.03016086235489</c:v>
                </c:pt>
                <c:pt idx="5">
                  <c:v>68.042802653399676</c:v>
                </c:pt>
              </c:numCache>
            </c:numRef>
          </c:val>
        </c:ser>
        <c:dLbls>
          <c:showLegendKey val="0"/>
          <c:showVal val="0"/>
          <c:showCatName val="0"/>
          <c:showSerName val="0"/>
          <c:showPercent val="0"/>
          <c:showBubbleSize val="0"/>
        </c:dLbls>
        <c:gapWidth val="150"/>
        <c:axId val="153514752"/>
        <c:axId val="153516288"/>
      </c:barChart>
      <c:lineChart>
        <c:grouping val="standard"/>
        <c:varyColors val="0"/>
        <c:ser>
          <c:idx val="1"/>
          <c:order val="1"/>
          <c:tx>
            <c:v>Growth rate (%)</c:v>
          </c:tx>
          <c:spPr>
            <a:ln>
              <a:solidFill>
                <a:srgbClr val="FF0000"/>
              </a:solidFill>
            </a:ln>
          </c:spPr>
          <c:marker>
            <c:symbol val="none"/>
          </c:marker>
          <c:dLbls>
            <c:dLbl>
              <c:idx val="4"/>
              <c:layout>
                <c:manualLayout>
                  <c:x val="0"/>
                  <c:y val="1.9874358582462677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'[Montab 2013 update.xls]--Check Clearing'!$DC$47:$DH$47</c:f>
              <c:numCache>
                <c:formatCode>General</c:formatCode>
                <c:ptCount val="6"/>
                <c:pt idx="0">
                  <c:v>2011</c:v>
                </c:pt>
                <c:pt idx="1">
                  <c:v>2012</c:v>
                </c:pt>
                <c:pt idx="2">
                  <c:v>2013</c:v>
                </c:pt>
                <c:pt idx="3">
                  <c:v>2014</c:v>
                </c:pt>
                <c:pt idx="4">
                  <c:v>2015</c:v>
                </c:pt>
                <c:pt idx="5">
                  <c:v>2016</c:v>
                </c:pt>
              </c:numCache>
            </c:numRef>
          </c:cat>
          <c:val>
            <c:numRef>
              <c:f>'[Montab 2013 update.xls]--Check Clearing'!$DC$49:$DH$49</c:f>
              <c:numCache>
                <c:formatCode>0%</c:formatCode>
                <c:ptCount val="6"/>
                <c:pt idx="0">
                  <c:v>5.4141482428372134E-2</c:v>
                </c:pt>
                <c:pt idx="1">
                  <c:v>-1.0499279933040562E-3</c:v>
                </c:pt>
                <c:pt idx="2">
                  <c:v>1.8903708449607093E-2</c:v>
                </c:pt>
                <c:pt idx="3">
                  <c:v>7.4063492710654932E-2</c:v>
                </c:pt>
                <c:pt idx="4">
                  <c:v>-7.30849541490175E-2</c:v>
                </c:pt>
                <c:pt idx="5">
                  <c:v>-5.5356786118731738E-2</c:v>
                </c:pt>
              </c:numCache>
            </c:numRef>
          </c:val>
          <c:smooth val="0"/>
        </c:ser>
        <c:dLbls>
          <c:showLegendKey val="0"/>
          <c:showVal val="0"/>
          <c:showCatName val="0"/>
          <c:showSerName val="0"/>
          <c:showPercent val="0"/>
          <c:showBubbleSize val="0"/>
        </c:dLbls>
        <c:marker val="1"/>
        <c:smooth val="0"/>
        <c:axId val="153526272"/>
        <c:axId val="153527808"/>
      </c:lineChart>
      <c:catAx>
        <c:axId val="153514752"/>
        <c:scaling>
          <c:orientation val="minMax"/>
        </c:scaling>
        <c:delete val="0"/>
        <c:axPos val="b"/>
        <c:numFmt formatCode="General" sourceLinked="1"/>
        <c:majorTickMark val="out"/>
        <c:minorTickMark val="none"/>
        <c:tickLblPos val="nextTo"/>
        <c:crossAx val="153516288"/>
        <c:crosses val="autoZero"/>
        <c:auto val="1"/>
        <c:lblAlgn val="ctr"/>
        <c:lblOffset val="100"/>
        <c:noMultiLvlLbl val="0"/>
      </c:catAx>
      <c:valAx>
        <c:axId val="153516288"/>
        <c:scaling>
          <c:orientation val="minMax"/>
        </c:scaling>
        <c:delete val="0"/>
        <c:axPos val="l"/>
        <c:numFmt formatCode="General" sourceLinked="1"/>
        <c:majorTickMark val="out"/>
        <c:minorTickMark val="none"/>
        <c:tickLblPos val="nextTo"/>
        <c:crossAx val="153514752"/>
        <c:crosses val="autoZero"/>
        <c:crossBetween val="between"/>
      </c:valAx>
      <c:catAx>
        <c:axId val="153526272"/>
        <c:scaling>
          <c:orientation val="minMax"/>
        </c:scaling>
        <c:delete val="1"/>
        <c:axPos val="b"/>
        <c:numFmt formatCode="General" sourceLinked="1"/>
        <c:majorTickMark val="out"/>
        <c:minorTickMark val="none"/>
        <c:tickLblPos val="nextTo"/>
        <c:crossAx val="153527808"/>
        <c:crosses val="autoZero"/>
        <c:auto val="1"/>
        <c:lblAlgn val="ctr"/>
        <c:lblOffset val="100"/>
        <c:noMultiLvlLbl val="0"/>
      </c:catAx>
      <c:valAx>
        <c:axId val="153527808"/>
        <c:scaling>
          <c:orientation val="minMax"/>
          <c:max val="8.0000000000000016E-2"/>
          <c:min val="-8.0000000000000016E-2"/>
        </c:scaling>
        <c:delete val="0"/>
        <c:axPos val="r"/>
        <c:numFmt formatCode="0%" sourceLinked="1"/>
        <c:majorTickMark val="out"/>
        <c:minorTickMark val="none"/>
        <c:tickLblPos val="nextTo"/>
        <c:crossAx val="153526272"/>
        <c:crosses val="max"/>
        <c:crossBetween val="between"/>
      </c:valAx>
    </c:plotArea>
    <c:legend>
      <c:legendPos val="b"/>
      <c:layout>
        <c:manualLayout>
          <c:xMode val="edge"/>
          <c:yMode val="edge"/>
          <c:x val="0.18559263037801271"/>
          <c:y val="0.91821518870468732"/>
          <c:w val="0.62881473924397457"/>
          <c:h val="8.1784811295312621E-2"/>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sz="1200" u="sng"/>
              <a:t>Credit to the Economy</a:t>
            </a:r>
          </a:p>
        </c:rich>
      </c:tx>
      <c:layout/>
      <c:overlay val="0"/>
    </c:title>
    <c:autoTitleDeleted val="0"/>
    <c:plotArea>
      <c:layout/>
      <c:barChart>
        <c:barDir val="col"/>
        <c:grouping val="clustered"/>
        <c:varyColors val="0"/>
        <c:ser>
          <c:idx val="0"/>
          <c:order val="0"/>
          <c:tx>
            <c:v>Claims on the resident private sector ($B)</c:v>
          </c:tx>
          <c:spPr>
            <a:solidFill>
              <a:srgbClr val="323296"/>
            </a:solidFill>
          </c:spPr>
          <c:invertIfNegative val="0"/>
          <c:dLbls>
            <c:showLegendKey val="0"/>
            <c:showVal val="1"/>
            <c:showCatName val="0"/>
            <c:showSerName val="0"/>
            <c:showPercent val="0"/>
            <c:showBubbleSize val="0"/>
            <c:showLeaderLines val="0"/>
          </c:dLbls>
          <c:cat>
            <c:numRef>
              <c:f>Combks!$FD$8:$FI$8</c:f>
              <c:numCache>
                <c:formatCode>General</c:formatCode>
                <c:ptCount val="6"/>
                <c:pt idx="0">
                  <c:v>2011</c:v>
                </c:pt>
                <c:pt idx="1">
                  <c:v>2012</c:v>
                </c:pt>
                <c:pt idx="2">
                  <c:v>2013</c:v>
                </c:pt>
                <c:pt idx="3">
                  <c:v>2014</c:v>
                </c:pt>
                <c:pt idx="4">
                  <c:v>2015</c:v>
                </c:pt>
                <c:pt idx="5">
                  <c:v>2016</c:v>
                </c:pt>
              </c:numCache>
            </c:numRef>
          </c:cat>
          <c:val>
            <c:numRef>
              <c:f>Combks!$FD$11:$FI$11</c:f>
              <c:numCache>
                <c:formatCode>0.0</c:formatCode>
                <c:ptCount val="6"/>
                <c:pt idx="0">
                  <c:v>33.844880928689882</c:v>
                </c:pt>
                <c:pt idx="1">
                  <c:v>37.845724709784406</c:v>
                </c:pt>
                <c:pt idx="2">
                  <c:v>41.502678606965169</c:v>
                </c:pt>
                <c:pt idx="3">
                  <c:v>45.366914759535653</c:v>
                </c:pt>
                <c:pt idx="4">
                  <c:v>48.044682961857376</c:v>
                </c:pt>
                <c:pt idx="5">
                  <c:v>51.039838879601994</c:v>
                </c:pt>
              </c:numCache>
            </c:numRef>
          </c:val>
        </c:ser>
        <c:dLbls>
          <c:showLegendKey val="0"/>
          <c:showVal val="0"/>
          <c:showCatName val="0"/>
          <c:showSerName val="0"/>
          <c:showPercent val="0"/>
          <c:showBubbleSize val="0"/>
        </c:dLbls>
        <c:gapWidth val="150"/>
        <c:axId val="156975488"/>
        <c:axId val="156977024"/>
      </c:barChart>
      <c:lineChart>
        <c:grouping val="standard"/>
        <c:varyColors val="0"/>
        <c:ser>
          <c:idx val="1"/>
          <c:order val="1"/>
          <c:tx>
            <c:v>Growth rate (%)</c:v>
          </c:tx>
          <c:spPr>
            <a:ln>
              <a:solidFill>
                <a:srgbClr val="FF0000"/>
              </a:solidFill>
            </a:ln>
          </c:spPr>
          <c:marker>
            <c:symbol val="none"/>
          </c:marker>
          <c:dLbls>
            <c:dLbl>
              <c:idx val="0"/>
              <c:layout>
                <c:manualLayout>
                  <c:x val="-2.7777777777777779E-3"/>
                  <c:y val="-4.1666666666666664E-2"/>
                </c:manualLayout>
              </c:layout>
              <c:dLblPos val="r"/>
              <c:showLegendKey val="0"/>
              <c:showVal val="1"/>
              <c:showCatName val="0"/>
              <c:showSerName val="0"/>
              <c:showPercent val="0"/>
              <c:showBubbleSize val="0"/>
            </c:dLbl>
            <c:dLbl>
              <c:idx val="1"/>
              <c:layout>
                <c:manualLayout>
                  <c:x val="-6.7590725913752106E-3"/>
                  <c:y val="-2.4678007862957388E-2"/>
                </c:manualLayout>
              </c:layout>
              <c:showLegendKey val="0"/>
              <c:showVal val="1"/>
              <c:showCatName val="0"/>
              <c:showSerName val="0"/>
              <c:showPercent val="0"/>
              <c:showBubbleSize val="0"/>
            </c:dLbl>
            <c:dLbl>
              <c:idx val="2"/>
              <c:layout>
                <c:manualLayout>
                  <c:x val="-2.7777777777778286E-3"/>
                  <c:y val="5.0925925925925881E-2"/>
                </c:manualLayout>
              </c:layout>
              <c:dLblPos val="r"/>
              <c:showLegendKey val="0"/>
              <c:showVal val="1"/>
              <c:showCatName val="0"/>
              <c:showSerName val="0"/>
              <c:showPercent val="0"/>
              <c:showBubbleSize val="0"/>
            </c:dLbl>
            <c:dLbl>
              <c:idx val="4"/>
              <c:layout>
                <c:manualLayout>
                  <c:x val="-2.777777777777676E-3"/>
                  <c:y val="-4.1666666666666664E-2"/>
                </c:manualLayout>
              </c:layout>
              <c:dLblPos val="r"/>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val>
            <c:numRef>
              <c:f>Combks!$FD$10:$FI$10</c:f>
              <c:numCache>
                <c:formatCode>0%</c:formatCode>
                <c:ptCount val="6"/>
                <c:pt idx="0">
                  <c:v>0.1163858574320531</c:v>
                </c:pt>
                <c:pt idx="1">
                  <c:v>0.11821119387372581</c:v>
                </c:pt>
                <c:pt idx="2">
                  <c:v>9.6627926277636167E-2</c:v>
                </c:pt>
                <c:pt idx="3">
                  <c:v>9.3108114518708929E-2</c:v>
                </c:pt>
                <c:pt idx="4">
                  <c:v>5.90246926976421E-2</c:v>
                </c:pt>
                <c:pt idx="5">
                  <c:v>6.2341048646787245E-2</c:v>
                </c:pt>
              </c:numCache>
            </c:numRef>
          </c:val>
          <c:smooth val="0"/>
        </c:ser>
        <c:dLbls>
          <c:showLegendKey val="0"/>
          <c:showVal val="0"/>
          <c:showCatName val="0"/>
          <c:showSerName val="0"/>
          <c:showPercent val="0"/>
          <c:showBubbleSize val="0"/>
        </c:dLbls>
        <c:marker val="1"/>
        <c:smooth val="0"/>
        <c:axId val="156978560"/>
        <c:axId val="156988544"/>
      </c:lineChart>
      <c:catAx>
        <c:axId val="156975488"/>
        <c:scaling>
          <c:orientation val="minMax"/>
        </c:scaling>
        <c:delete val="0"/>
        <c:axPos val="b"/>
        <c:numFmt formatCode="General" sourceLinked="1"/>
        <c:majorTickMark val="out"/>
        <c:minorTickMark val="none"/>
        <c:tickLblPos val="nextTo"/>
        <c:crossAx val="156977024"/>
        <c:crosses val="autoZero"/>
        <c:auto val="1"/>
        <c:lblAlgn val="ctr"/>
        <c:lblOffset val="100"/>
        <c:noMultiLvlLbl val="0"/>
      </c:catAx>
      <c:valAx>
        <c:axId val="156977024"/>
        <c:scaling>
          <c:orientation val="minMax"/>
        </c:scaling>
        <c:delete val="0"/>
        <c:axPos val="l"/>
        <c:numFmt formatCode="0.0" sourceLinked="1"/>
        <c:majorTickMark val="out"/>
        <c:minorTickMark val="none"/>
        <c:tickLblPos val="nextTo"/>
        <c:crossAx val="156975488"/>
        <c:crosses val="autoZero"/>
        <c:crossBetween val="between"/>
      </c:valAx>
      <c:catAx>
        <c:axId val="156978560"/>
        <c:scaling>
          <c:orientation val="minMax"/>
        </c:scaling>
        <c:delete val="1"/>
        <c:axPos val="b"/>
        <c:majorTickMark val="out"/>
        <c:minorTickMark val="none"/>
        <c:tickLblPos val="nextTo"/>
        <c:crossAx val="156988544"/>
        <c:crosses val="autoZero"/>
        <c:auto val="1"/>
        <c:lblAlgn val="ctr"/>
        <c:lblOffset val="100"/>
        <c:noMultiLvlLbl val="0"/>
      </c:catAx>
      <c:valAx>
        <c:axId val="156988544"/>
        <c:scaling>
          <c:orientation val="minMax"/>
        </c:scaling>
        <c:delete val="0"/>
        <c:axPos val="r"/>
        <c:numFmt formatCode="0%" sourceLinked="1"/>
        <c:majorTickMark val="out"/>
        <c:minorTickMark val="none"/>
        <c:tickLblPos val="nextTo"/>
        <c:crossAx val="156978560"/>
        <c:crosses val="max"/>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smtClean="0"/>
              <a:t>Monthly PMI Index</a:t>
            </a:r>
            <a:endParaRPr lang="en-US" sz="1200" u="sng" dirty="0"/>
          </a:p>
        </c:rich>
      </c:tx>
      <c:layout>
        <c:manualLayout>
          <c:xMode val="edge"/>
          <c:yMode val="edge"/>
          <c:x val="0.29622752801061158"/>
          <c:y val="0"/>
        </c:manualLayout>
      </c:layout>
      <c:overlay val="0"/>
    </c:title>
    <c:autoTitleDeleted val="0"/>
    <c:plotArea>
      <c:layout>
        <c:manualLayout>
          <c:layoutTarget val="inner"/>
          <c:xMode val="edge"/>
          <c:yMode val="edge"/>
          <c:x val="9.9403381028984286E-2"/>
          <c:y val="0.17022212812355092"/>
          <c:w val="0.83615466612481582"/>
          <c:h val="0.59268000752157834"/>
        </c:manualLayout>
      </c:layout>
      <c:barChart>
        <c:barDir val="col"/>
        <c:grouping val="clustered"/>
        <c:varyColors val="0"/>
        <c:ser>
          <c:idx val="0"/>
          <c:order val="0"/>
          <c:spPr>
            <a:solidFill>
              <a:srgbClr val="FF0000"/>
            </a:solidFill>
          </c:spPr>
          <c:invertIfNegative val="0"/>
          <c:cat>
            <c:numRef>
              <c:f>[Lebanon.xls]LBA1!$A$12:$A$47</c:f>
              <c:numCache>
                <c:formatCode>mmm\ yy</c:formatCode>
                <c:ptCount val="36"/>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pt idx="25">
                  <c:v>42401</c:v>
                </c:pt>
                <c:pt idx="26">
                  <c:v>42430</c:v>
                </c:pt>
                <c:pt idx="27">
                  <c:v>42461</c:v>
                </c:pt>
                <c:pt idx="28">
                  <c:v>42491</c:v>
                </c:pt>
                <c:pt idx="29">
                  <c:v>42522</c:v>
                </c:pt>
                <c:pt idx="30">
                  <c:v>42552</c:v>
                </c:pt>
                <c:pt idx="31">
                  <c:v>42583</c:v>
                </c:pt>
                <c:pt idx="32">
                  <c:v>42614</c:v>
                </c:pt>
                <c:pt idx="33">
                  <c:v>42644</c:v>
                </c:pt>
                <c:pt idx="34">
                  <c:v>42675</c:v>
                </c:pt>
                <c:pt idx="35">
                  <c:v>42705</c:v>
                </c:pt>
              </c:numCache>
            </c:numRef>
          </c:cat>
          <c:val>
            <c:numRef>
              <c:f>[Lebanon.xls]LBA1!$B$12:$B$47</c:f>
              <c:numCache>
                <c:formatCode>###0.0</c:formatCode>
                <c:ptCount val="36"/>
                <c:pt idx="0">
                  <c:v>44.7216876821984</c:v>
                </c:pt>
                <c:pt idx="1">
                  <c:v>45.505722915934321</c:v>
                </c:pt>
                <c:pt idx="2">
                  <c:v>46.206677286821559</c:v>
                </c:pt>
                <c:pt idx="3">
                  <c:v>48.50918050737851</c:v>
                </c:pt>
                <c:pt idx="4">
                  <c:v>47.99197226936726</c:v>
                </c:pt>
                <c:pt idx="5">
                  <c:v>49.139667179303721</c:v>
                </c:pt>
                <c:pt idx="6">
                  <c:v>47.894358096891708</c:v>
                </c:pt>
                <c:pt idx="7">
                  <c:v>45.453866722304184</c:v>
                </c:pt>
                <c:pt idx="8">
                  <c:v>47.574067263274344</c:v>
                </c:pt>
                <c:pt idx="9">
                  <c:v>48.813108431649439</c:v>
                </c:pt>
                <c:pt idx="10">
                  <c:v>49.453510022620819</c:v>
                </c:pt>
                <c:pt idx="11">
                  <c:v>49.269868129037846</c:v>
                </c:pt>
                <c:pt idx="12">
                  <c:v>49.523927270869905</c:v>
                </c:pt>
                <c:pt idx="13">
                  <c:v>48.737407552320541</c:v>
                </c:pt>
                <c:pt idx="14">
                  <c:v>48.902369631143884</c:v>
                </c:pt>
                <c:pt idx="15">
                  <c:v>49.014877798508472</c:v>
                </c:pt>
                <c:pt idx="16">
                  <c:v>48.044389601371769</c:v>
                </c:pt>
                <c:pt idx="17">
                  <c:v>49.265664205548049</c:v>
                </c:pt>
                <c:pt idx="18">
                  <c:v>49.328180979332487</c:v>
                </c:pt>
                <c:pt idx="19">
                  <c:v>47.812154879735814</c:v>
                </c:pt>
                <c:pt idx="20">
                  <c:v>48.134028271021251</c:v>
                </c:pt>
                <c:pt idx="21">
                  <c:v>47.075924680457533</c:v>
                </c:pt>
                <c:pt idx="22">
                  <c:v>46.863991340397007</c:v>
                </c:pt>
                <c:pt idx="23">
                  <c:v>47.875853003543035</c:v>
                </c:pt>
                <c:pt idx="24">
                  <c:v>49.050752619031314</c:v>
                </c:pt>
                <c:pt idx="25">
                  <c:v>47.355157861388008</c:v>
                </c:pt>
                <c:pt idx="26">
                  <c:v>44.979180375446013</c:v>
                </c:pt>
                <c:pt idx="27">
                  <c:v>44.107272768933797</c:v>
                </c:pt>
                <c:pt idx="28">
                  <c:v>44.782550761581952</c:v>
                </c:pt>
                <c:pt idx="29">
                  <c:v>44.390232394672189</c:v>
                </c:pt>
                <c:pt idx="30">
                  <c:v>45.542948724030637</c:v>
                </c:pt>
                <c:pt idx="31">
                  <c:v>44.979098726204825</c:v>
                </c:pt>
                <c:pt idx="32">
                  <c:v>45.07172013401869</c:v>
                </c:pt>
                <c:pt idx="33">
                  <c:v>43.756521372896486</c:v>
                </c:pt>
                <c:pt idx="34">
                  <c:v>46.900605926801902</c:v>
                </c:pt>
                <c:pt idx="35">
                  <c:v>47.03455411945712</c:v>
                </c:pt>
              </c:numCache>
            </c:numRef>
          </c:val>
        </c:ser>
        <c:dLbls>
          <c:showLegendKey val="0"/>
          <c:showVal val="0"/>
          <c:showCatName val="0"/>
          <c:showSerName val="0"/>
          <c:showPercent val="0"/>
          <c:showBubbleSize val="0"/>
        </c:dLbls>
        <c:gapWidth val="150"/>
        <c:axId val="157032832"/>
        <c:axId val="157034368"/>
      </c:barChart>
      <c:dateAx>
        <c:axId val="157032832"/>
        <c:scaling>
          <c:orientation val="minMax"/>
        </c:scaling>
        <c:delete val="0"/>
        <c:axPos val="b"/>
        <c:numFmt formatCode="mmm\ yy" sourceLinked="1"/>
        <c:majorTickMark val="out"/>
        <c:minorTickMark val="none"/>
        <c:tickLblPos val="low"/>
        <c:crossAx val="157034368"/>
        <c:crossesAt val="50"/>
        <c:auto val="1"/>
        <c:lblOffset val="100"/>
        <c:baseTimeUnit val="months"/>
        <c:majorUnit val="5"/>
        <c:majorTimeUnit val="months"/>
      </c:dateAx>
      <c:valAx>
        <c:axId val="157034368"/>
        <c:scaling>
          <c:orientation val="minMax"/>
        </c:scaling>
        <c:delete val="1"/>
        <c:axPos val="l"/>
        <c:numFmt formatCode="###0.0" sourceLinked="1"/>
        <c:majorTickMark val="out"/>
        <c:minorTickMark val="none"/>
        <c:tickLblPos val="nextTo"/>
        <c:crossAx val="15703283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u="sng"/>
            </a:pPr>
            <a:r>
              <a:rPr lang="en-US" sz="1100" u="sng"/>
              <a:t>Number of Tourists</a:t>
            </a:r>
          </a:p>
        </c:rich>
      </c:tx>
      <c:layout>
        <c:manualLayout>
          <c:xMode val="edge"/>
          <c:yMode val="edge"/>
          <c:x val="0.33825694704528142"/>
          <c:y val="0"/>
        </c:manualLayout>
      </c:layout>
      <c:overlay val="0"/>
    </c:title>
    <c:autoTitleDeleted val="0"/>
    <c:plotArea>
      <c:layout>
        <c:manualLayout>
          <c:layoutTarget val="inner"/>
          <c:xMode val="edge"/>
          <c:yMode val="edge"/>
          <c:x val="0.1148539017164442"/>
          <c:y val="0.16248572340842277"/>
          <c:w val="0.7785003204732901"/>
          <c:h val="0.54916379644196478"/>
        </c:manualLayout>
      </c:layout>
      <c:barChart>
        <c:barDir val="col"/>
        <c:grouping val="clustered"/>
        <c:varyColors val="0"/>
        <c:ser>
          <c:idx val="1"/>
          <c:order val="0"/>
          <c:tx>
            <c:v>Number (M)</c:v>
          </c:tx>
          <c:spPr>
            <a:solidFill>
              <a:srgbClr val="323296"/>
            </a:solidFill>
          </c:spPr>
          <c:invertIfNegative val="0"/>
          <c:dLbls>
            <c:dLbl>
              <c:idx val="4"/>
              <c:layout>
                <c:manualLayout>
                  <c:x val="0"/>
                  <c:y val="4.5434665755588327E-2"/>
                </c:manualLayout>
              </c:layout>
              <c:showLegendKey val="0"/>
              <c:showVal val="1"/>
              <c:showCatName val="0"/>
              <c:showSerName val="0"/>
              <c:showPercent val="0"/>
              <c:showBubbleSize val="0"/>
            </c:dLbl>
            <c:numFmt formatCode="#,##0.00" sourceLinked="0"/>
            <c:txPr>
              <a:bodyPr/>
              <a:lstStyle/>
              <a:p>
                <a:pPr>
                  <a:defRPr b="1"/>
                </a:pPr>
                <a:endParaRPr lang="en-US"/>
              </a:p>
            </c:txPr>
            <c:showLegendKey val="0"/>
            <c:showVal val="1"/>
            <c:showCatName val="0"/>
            <c:showSerName val="0"/>
            <c:showPercent val="0"/>
            <c:showBubbleSize val="0"/>
            <c:showLeaderLines val="0"/>
          </c:dLbls>
          <c:cat>
            <c:numRef>
              <c:f>Tourists!$DS$65:$DX$65</c:f>
              <c:numCache>
                <c:formatCode>General</c:formatCode>
                <c:ptCount val="6"/>
                <c:pt idx="0">
                  <c:v>2011</c:v>
                </c:pt>
                <c:pt idx="1">
                  <c:v>2012</c:v>
                </c:pt>
                <c:pt idx="2">
                  <c:v>2013</c:v>
                </c:pt>
                <c:pt idx="3">
                  <c:v>2014</c:v>
                </c:pt>
                <c:pt idx="4">
                  <c:v>2015</c:v>
                </c:pt>
                <c:pt idx="5">
                  <c:v>2016</c:v>
                </c:pt>
              </c:numCache>
            </c:numRef>
          </c:cat>
          <c:val>
            <c:numRef>
              <c:f>Tourists!$DS$68:$DX$68</c:f>
              <c:numCache>
                <c:formatCode>General</c:formatCode>
                <c:ptCount val="6"/>
                <c:pt idx="0">
                  <c:v>1.655051</c:v>
                </c:pt>
                <c:pt idx="1">
                  <c:v>1.365845</c:v>
                </c:pt>
                <c:pt idx="2">
                  <c:v>1.274362</c:v>
                </c:pt>
                <c:pt idx="3">
                  <c:v>1.3546469999999999</c:v>
                </c:pt>
                <c:pt idx="4">
                  <c:v>1.5179039999999999</c:v>
                </c:pt>
                <c:pt idx="5">
                  <c:v>1.6883570000000001</c:v>
                </c:pt>
              </c:numCache>
            </c:numRef>
          </c:val>
        </c:ser>
        <c:dLbls>
          <c:showLegendKey val="0"/>
          <c:showVal val="0"/>
          <c:showCatName val="0"/>
          <c:showSerName val="0"/>
          <c:showPercent val="0"/>
          <c:showBubbleSize val="0"/>
        </c:dLbls>
        <c:gapWidth val="150"/>
        <c:axId val="157081984"/>
        <c:axId val="157083520"/>
      </c:barChart>
      <c:lineChart>
        <c:grouping val="standard"/>
        <c:varyColors val="0"/>
        <c:ser>
          <c:idx val="0"/>
          <c:order val="1"/>
          <c:tx>
            <c:v>Growth rate (%)</c:v>
          </c:tx>
          <c:spPr>
            <a:ln>
              <a:solidFill>
                <a:srgbClr val="FF0000"/>
              </a:solidFill>
            </a:ln>
          </c:spPr>
          <c:marker>
            <c:symbol val="none"/>
          </c:marker>
          <c:dLbls>
            <c:dLbl>
              <c:idx val="3"/>
              <c:layout>
                <c:manualLayout>
                  <c:x val="6.5712023252974543E-17"/>
                  <c:y val="2.2717332877794164E-2"/>
                </c:manualLayout>
              </c:layout>
              <c:showLegendKey val="0"/>
              <c:showVal val="1"/>
              <c:showCatName val="0"/>
              <c:showSerName val="0"/>
              <c:showPercent val="0"/>
              <c:showBubbleSize val="0"/>
            </c:dLbl>
            <c:dLbl>
              <c:idx val="4"/>
              <c:layout>
                <c:manualLayout>
                  <c:x val="-2.7797081306461802E-3"/>
                  <c:y val="-3.6994219653179193E-2"/>
                </c:manualLayout>
              </c:layout>
              <c:showLegendKey val="0"/>
              <c:showVal val="1"/>
              <c:showCatName val="0"/>
              <c:showSerName val="0"/>
              <c:showPercent val="0"/>
              <c:showBubbleSize val="0"/>
            </c:dLbl>
            <c:dLbl>
              <c:idx val="5"/>
              <c:layout>
                <c:manualLayout>
                  <c:x val="0"/>
                  <c:y val="-3.236994219653179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val>
            <c:numRef>
              <c:f>Tourists!$DS$67:$DX$67</c:f>
              <c:numCache>
                <c:formatCode>0%</c:formatCode>
                <c:ptCount val="6"/>
                <c:pt idx="0">
                  <c:v>-0.23655748314366254</c:v>
                </c:pt>
                <c:pt idx="1">
                  <c:v>-0.17474144301293437</c:v>
                </c:pt>
                <c:pt idx="2">
                  <c:v>-6.6979049599332319E-2</c:v>
                </c:pt>
                <c:pt idx="3">
                  <c:v>6.3000152233039008E-2</c:v>
                </c:pt>
                <c:pt idx="4">
                  <c:v>0.12051626733754262</c:v>
                </c:pt>
                <c:pt idx="5">
                  <c:v>0.11229498044672126</c:v>
                </c:pt>
              </c:numCache>
            </c:numRef>
          </c:val>
          <c:smooth val="0"/>
        </c:ser>
        <c:dLbls>
          <c:showLegendKey val="0"/>
          <c:showVal val="0"/>
          <c:showCatName val="0"/>
          <c:showSerName val="0"/>
          <c:showPercent val="0"/>
          <c:showBubbleSize val="0"/>
        </c:dLbls>
        <c:marker val="1"/>
        <c:smooth val="0"/>
        <c:axId val="157085056"/>
        <c:axId val="157086848"/>
      </c:lineChart>
      <c:catAx>
        <c:axId val="157081984"/>
        <c:scaling>
          <c:orientation val="minMax"/>
        </c:scaling>
        <c:delete val="0"/>
        <c:axPos val="b"/>
        <c:numFmt formatCode="General" sourceLinked="1"/>
        <c:majorTickMark val="out"/>
        <c:minorTickMark val="none"/>
        <c:tickLblPos val="nextTo"/>
        <c:crossAx val="157083520"/>
        <c:crosses val="autoZero"/>
        <c:auto val="1"/>
        <c:lblAlgn val="ctr"/>
        <c:lblOffset val="100"/>
        <c:noMultiLvlLbl val="0"/>
      </c:catAx>
      <c:valAx>
        <c:axId val="157083520"/>
        <c:scaling>
          <c:orientation val="minMax"/>
        </c:scaling>
        <c:delete val="0"/>
        <c:axPos val="l"/>
        <c:numFmt formatCode="General" sourceLinked="1"/>
        <c:majorTickMark val="out"/>
        <c:minorTickMark val="none"/>
        <c:tickLblPos val="nextTo"/>
        <c:crossAx val="157081984"/>
        <c:crosses val="autoZero"/>
        <c:crossBetween val="between"/>
      </c:valAx>
      <c:catAx>
        <c:axId val="157085056"/>
        <c:scaling>
          <c:orientation val="minMax"/>
        </c:scaling>
        <c:delete val="1"/>
        <c:axPos val="b"/>
        <c:majorTickMark val="out"/>
        <c:minorTickMark val="none"/>
        <c:tickLblPos val="nextTo"/>
        <c:crossAx val="157086848"/>
        <c:crosses val="autoZero"/>
        <c:auto val="1"/>
        <c:lblAlgn val="ctr"/>
        <c:lblOffset val="100"/>
        <c:noMultiLvlLbl val="0"/>
      </c:catAx>
      <c:valAx>
        <c:axId val="157086848"/>
        <c:scaling>
          <c:orientation val="minMax"/>
        </c:scaling>
        <c:delete val="0"/>
        <c:axPos val="r"/>
        <c:numFmt formatCode="0%" sourceLinked="1"/>
        <c:majorTickMark val="out"/>
        <c:minorTickMark val="none"/>
        <c:tickLblPos val="nextTo"/>
        <c:crossAx val="157085056"/>
        <c:crosses val="max"/>
        <c:crossBetween val="between"/>
      </c:valAx>
    </c:plotArea>
    <c:legend>
      <c:legendPos val="b"/>
      <c:layout>
        <c:manualLayout>
          <c:xMode val="edge"/>
          <c:yMode val="edge"/>
          <c:x val="0.16553863643483555"/>
          <c:y val="0.83333840150471028"/>
          <c:w val="0.66892244489933805"/>
          <c:h val="9.8509599861907243E-2"/>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a:t>Real Estate Transactions</a:t>
            </a:r>
          </a:p>
        </c:rich>
      </c:tx>
      <c:layout>
        <c:manualLayout>
          <c:xMode val="edge"/>
          <c:yMode val="edge"/>
          <c:x val="0.28224979730936772"/>
          <c:y val="4.6565853172607301E-2"/>
        </c:manualLayout>
      </c:layout>
      <c:overlay val="0"/>
    </c:title>
    <c:autoTitleDeleted val="0"/>
    <c:plotArea>
      <c:layout>
        <c:manualLayout>
          <c:layoutTarget val="inner"/>
          <c:xMode val="edge"/>
          <c:yMode val="edge"/>
          <c:x val="0.13474747419087321"/>
          <c:y val="0.22548262246603062"/>
          <c:w val="0.77060799949600078"/>
          <c:h val="0.54200942050145662"/>
        </c:manualLayout>
      </c:layout>
      <c:barChart>
        <c:barDir val="col"/>
        <c:grouping val="clustered"/>
        <c:varyColors val="0"/>
        <c:ser>
          <c:idx val="0"/>
          <c:order val="0"/>
          <c:tx>
            <c:v>Number of Transactions</c:v>
          </c:tx>
          <c:spPr>
            <a:solidFill>
              <a:srgbClr val="323296"/>
            </a:solidFill>
          </c:spPr>
          <c:invertIfNegative val="0"/>
          <c:dLbls>
            <c:numFmt formatCode="#,##0" sourceLinked="0"/>
            <c:txPr>
              <a:bodyPr/>
              <a:lstStyle/>
              <a:p>
                <a:pPr>
                  <a:defRPr b="1"/>
                </a:pPr>
                <a:endParaRPr lang="en-US"/>
              </a:p>
            </c:txPr>
            <c:showLegendKey val="0"/>
            <c:showVal val="1"/>
            <c:showCatName val="0"/>
            <c:showSerName val="0"/>
            <c:showPercent val="0"/>
            <c:showBubbleSize val="0"/>
            <c:showLeaderLines val="0"/>
          </c:dLbls>
          <c:cat>
            <c:numRef>
              <c:f>'2015'!$HV$79:$IA$79</c:f>
              <c:numCache>
                <c:formatCode>General</c:formatCode>
                <c:ptCount val="6"/>
                <c:pt idx="0">
                  <c:v>2011</c:v>
                </c:pt>
                <c:pt idx="1">
                  <c:v>2012</c:v>
                </c:pt>
                <c:pt idx="2">
                  <c:v>2013</c:v>
                </c:pt>
                <c:pt idx="3">
                  <c:v>2014</c:v>
                </c:pt>
                <c:pt idx="4">
                  <c:v>2015</c:v>
                </c:pt>
                <c:pt idx="5">
                  <c:v>2016</c:v>
                </c:pt>
              </c:numCache>
            </c:numRef>
          </c:cat>
          <c:val>
            <c:numRef>
              <c:f>'2015'!$HV$80:$IA$80</c:f>
              <c:numCache>
                <c:formatCode>#,##0</c:formatCode>
                <c:ptCount val="6"/>
                <c:pt idx="0">
                  <c:v>115237</c:v>
                </c:pt>
                <c:pt idx="1">
                  <c:v>100057</c:v>
                </c:pt>
                <c:pt idx="2">
                  <c:v>93328</c:v>
                </c:pt>
                <c:pt idx="3">
                  <c:v>94503</c:v>
                </c:pt>
                <c:pt idx="4">
                  <c:v>82790</c:v>
                </c:pt>
                <c:pt idx="5" formatCode="General">
                  <c:v>84380</c:v>
                </c:pt>
              </c:numCache>
            </c:numRef>
          </c:val>
        </c:ser>
        <c:dLbls>
          <c:showLegendKey val="0"/>
          <c:showVal val="0"/>
          <c:showCatName val="0"/>
          <c:showSerName val="0"/>
          <c:showPercent val="0"/>
          <c:showBubbleSize val="0"/>
        </c:dLbls>
        <c:gapWidth val="150"/>
        <c:axId val="153579520"/>
        <c:axId val="153581056"/>
      </c:barChart>
      <c:lineChart>
        <c:grouping val="standard"/>
        <c:varyColors val="0"/>
        <c:ser>
          <c:idx val="1"/>
          <c:order val="1"/>
          <c:tx>
            <c:v>Growth rate(%)</c:v>
          </c:tx>
          <c:spPr>
            <a:ln>
              <a:solidFill>
                <a:srgbClr val="FF0000"/>
              </a:solidFill>
            </a:ln>
          </c:spPr>
          <c:marker>
            <c:symbol val="none"/>
          </c:marker>
          <c:dLbls>
            <c:dLbl>
              <c:idx val="1"/>
              <c:layout>
                <c:manualLayout>
                  <c:x val="1.8292245996140582E-2"/>
                  <c:y val="-4.2210781364770949E-3"/>
                </c:manualLayout>
              </c:layout>
              <c:showLegendKey val="0"/>
              <c:showVal val="1"/>
              <c:showCatName val="0"/>
              <c:showSerName val="0"/>
              <c:showPercent val="0"/>
              <c:showBubbleSize val="0"/>
            </c:dLbl>
            <c:dLbl>
              <c:idx val="2"/>
              <c:layout>
                <c:manualLayout>
                  <c:x val="1.8292245996140623E-2"/>
                  <c:y val="0"/>
                </c:manualLayout>
              </c:layout>
              <c:showLegendKey val="0"/>
              <c:showVal val="1"/>
              <c:showCatName val="0"/>
              <c:showSerName val="0"/>
              <c:showPercent val="0"/>
              <c:showBubbleSize val="0"/>
            </c:dLbl>
            <c:dLbl>
              <c:idx val="4"/>
              <c:layout>
                <c:manualLayout>
                  <c:x val="1.8292245996140707E-2"/>
                  <c:y val="0"/>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numRef>
              <c:f>'2015'!$HV$79:$IA$79</c:f>
              <c:numCache>
                <c:formatCode>General</c:formatCode>
                <c:ptCount val="6"/>
                <c:pt idx="0">
                  <c:v>2011</c:v>
                </c:pt>
                <c:pt idx="1">
                  <c:v>2012</c:v>
                </c:pt>
                <c:pt idx="2">
                  <c:v>2013</c:v>
                </c:pt>
                <c:pt idx="3">
                  <c:v>2014</c:v>
                </c:pt>
                <c:pt idx="4">
                  <c:v>2015</c:v>
                </c:pt>
                <c:pt idx="5">
                  <c:v>2016</c:v>
                </c:pt>
              </c:numCache>
            </c:numRef>
          </c:cat>
          <c:val>
            <c:numRef>
              <c:f>'2015'!$HV$81:$IA$81</c:f>
              <c:numCache>
                <c:formatCode>0%</c:formatCode>
                <c:ptCount val="6"/>
                <c:pt idx="1">
                  <c:v>-0.13172852469259</c:v>
                </c:pt>
                <c:pt idx="2">
                  <c:v>-6.7251666550066425E-2</c:v>
                </c:pt>
                <c:pt idx="3">
                  <c:v>1.2590005143151117E-2</c:v>
                </c:pt>
                <c:pt idx="4">
                  <c:v>-0.12394315524374888</c:v>
                </c:pt>
                <c:pt idx="5">
                  <c:v>1.9205218021500103E-2</c:v>
                </c:pt>
              </c:numCache>
            </c:numRef>
          </c:val>
          <c:smooth val="0"/>
        </c:ser>
        <c:dLbls>
          <c:showLegendKey val="0"/>
          <c:showVal val="0"/>
          <c:showCatName val="0"/>
          <c:showSerName val="0"/>
          <c:showPercent val="0"/>
          <c:showBubbleSize val="0"/>
        </c:dLbls>
        <c:marker val="1"/>
        <c:smooth val="0"/>
        <c:axId val="153596672"/>
        <c:axId val="153582592"/>
      </c:lineChart>
      <c:catAx>
        <c:axId val="153579520"/>
        <c:scaling>
          <c:orientation val="minMax"/>
        </c:scaling>
        <c:delete val="0"/>
        <c:axPos val="b"/>
        <c:numFmt formatCode="General" sourceLinked="1"/>
        <c:majorTickMark val="out"/>
        <c:minorTickMark val="none"/>
        <c:tickLblPos val="nextTo"/>
        <c:crossAx val="153581056"/>
        <c:crosses val="autoZero"/>
        <c:auto val="1"/>
        <c:lblAlgn val="ctr"/>
        <c:lblOffset val="100"/>
        <c:noMultiLvlLbl val="0"/>
      </c:catAx>
      <c:valAx>
        <c:axId val="153581056"/>
        <c:scaling>
          <c:orientation val="minMax"/>
        </c:scaling>
        <c:delete val="0"/>
        <c:axPos val="l"/>
        <c:numFmt formatCode="#,##0" sourceLinked="1"/>
        <c:majorTickMark val="out"/>
        <c:minorTickMark val="none"/>
        <c:tickLblPos val="nextTo"/>
        <c:crossAx val="153579520"/>
        <c:crosses val="autoZero"/>
        <c:crossBetween val="between"/>
      </c:valAx>
      <c:valAx>
        <c:axId val="153582592"/>
        <c:scaling>
          <c:orientation val="minMax"/>
        </c:scaling>
        <c:delete val="0"/>
        <c:axPos val="r"/>
        <c:numFmt formatCode="0%" sourceLinked="0"/>
        <c:majorTickMark val="out"/>
        <c:minorTickMark val="none"/>
        <c:tickLblPos val="nextTo"/>
        <c:crossAx val="153596672"/>
        <c:crosses val="max"/>
        <c:crossBetween val="between"/>
      </c:valAx>
      <c:catAx>
        <c:axId val="153596672"/>
        <c:scaling>
          <c:orientation val="minMax"/>
        </c:scaling>
        <c:delete val="1"/>
        <c:axPos val="b"/>
        <c:numFmt formatCode="General" sourceLinked="1"/>
        <c:majorTickMark val="out"/>
        <c:minorTickMark val="none"/>
        <c:tickLblPos val="nextTo"/>
        <c:crossAx val="153582592"/>
        <c:crosses val="autoZero"/>
        <c:auto val="1"/>
        <c:lblAlgn val="ctr"/>
        <c:lblOffset val="100"/>
        <c:noMultiLvlLbl val="0"/>
      </c:catAx>
    </c:plotArea>
    <c:legend>
      <c:legendPos val="b"/>
      <c:layout>
        <c:manualLayout>
          <c:xMode val="edge"/>
          <c:yMode val="edge"/>
          <c:x val="0.13355573461427386"/>
          <c:y val="0.90158046556136662"/>
          <c:w val="0.71151361579248695"/>
          <c:h val="9.8092335531572566E-2"/>
        </c:manualLayout>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200" b="1" i="0" u="sng" baseline="0" dirty="0" smtClean="0">
                <a:effectLst/>
              </a:rPr>
              <a:t>New Consumption Loans*</a:t>
            </a:r>
            <a:endParaRPr lang="en-US" sz="1000" dirty="0">
              <a:effectLst/>
            </a:endParaRPr>
          </a:p>
        </c:rich>
      </c:tx>
      <c:layout/>
      <c:overlay val="0"/>
    </c:title>
    <c:autoTitleDeleted val="0"/>
    <c:plotArea>
      <c:layout>
        <c:manualLayout>
          <c:layoutTarget val="inner"/>
          <c:xMode val="edge"/>
          <c:yMode val="edge"/>
          <c:x val="0.12425240594925634"/>
          <c:y val="0.2134180447838743"/>
          <c:w val="0.84109994460506243"/>
          <c:h val="0.64072669578040242"/>
        </c:manualLayout>
      </c:layout>
      <c:lineChart>
        <c:grouping val="standard"/>
        <c:varyColors val="0"/>
        <c:ser>
          <c:idx val="0"/>
          <c:order val="0"/>
          <c:tx>
            <c:v>Growth rate (%)</c:v>
          </c:tx>
          <c:spPr>
            <a:ln>
              <a:solidFill>
                <a:srgbClr val="FF0000"/>
              </a:solidFill>
            </a:ln>
          </c:spPr>
          <c:marker>
            <c:symbol val="none"/>
          </c:marker>
          <c:dLbls>
            <c:dLbl>
              <c:idx val="0"/>
              <c:layout>
                <c:manualLayout>
                  <c:x val="-6.6463855960787067E-3"/>
                  <c:y val="6.6277374485628038E-2"/>
                </c:manualLayout>
              </c:layout>
              <c:showLegendKey val="0"/>
              <c:showVal val="1"/>
              <c:showCatName val="0"/>
              <c:showSerName val="0"/>
              <c:showPercent val="0"/>
              <c:showBubbleSize val="0"/>
            </c:dLbl>
            <c:dLbl>
              <c:idx val="1"/>
              <c:layout>
                <c:manualLayout>
                  <c:x val="-5.2681383757324109E-17"/>
                  <c:y val="2.8070175438596492E-2"/>
                </c:manualLayout>
              </c:layout>
              <c:showLegendKey val="0"/>
              <c:showVal val="1"/>
              <c:showCatName val="0"/>
              <c:showSerName val="0"/>
              <c:showPercent val="0"/>
              <c:showBubbleSize val="0"/>
            </c:dLbl>
            <c:dLbl>
              <c:idx val="2"/>
              <c:layout>
                <c:manualLayout>
                  <c:x val="8.6206896551724137E-3"/>
                  <c:y val="2.8070175438596492E-2"/>
                </c:manualLayout>
              </c:layout>
              <c:showLegendKey val="0"/>
              <c:showVal val="1"/>
              <c:showCatName val="0"/>
              <c:showSerName val="0"/>
              <c:showPercent val="0"/>
              <c:showBubbleSize val="0"/>
            </c:dLbl>
            <c:dLbl>
              <c:idx val="3"/>
              <c:layout>
                <c:manualLayout>
                  <c:x val="-4.0229885057471264E-2"/>
                  <c:y val="-2.8070175438596492E-2"/>
                </c:manualLayout>
              </c:layout>
              <c:showLegendKey val="0"/>
              <c:showVal val="1"/>
              <c:showCatName val="0"/>
              <c:showSerName val="0"/>
              <c:showPercent val="0"/>
              <c:showBubbleSize val="0"/>
            </c:dLbl>
            <c:txPr>
              <a:bodyPr/>
              <a:lstStyle/>
              <a:p>
                <a:pPr>
                  <a:defRPr b="1">
                    <a:solidFill>
                      <a:srgbClr val="FF0000"/>
                    </a:solidFill>
                  </a:defRPr>
                </a:pPr>
                <a:endParaRPr lang="en-US"/>
              </a:p>
            </c:txPr>
            <c:showLegendKey val="0"/>
            <c:showVal val="1"/>
            <c:showCatName val="0"/>
            <c:showSerName val="0"/>
            <c:showPercent val="0"/>
            <c:showBubbleSize val="0"/>
            <c:showLeaderLines val="0"/>
          </c:dLbls>
          <c:cat>
            <c:strRef>
              <c:f>'[Copy of All Credits Distributed in the Financial Sector (MYRNA).xls]Credit in FS-Detailed Version'!$O$170:$R$170</c:f>
              <c:strCache>
                <c:ptCount val="4"/>
                <c:pt idx="0">
                  <c:v>2013</c:v>
                </c:pt>
                <c:pt idx="1">
                  <c:v>2014</c:v>
                </c:pt>
                <c:pt idx="2">
                  <c:v>2015</c:v>
                </c:pt>
                <c:pt idx="3">
                  <c:v>2016(October)</c:v>
                </c:pt>
              </c:strCache>
            </c:strRef>
          </c:cat>
          <c:val>
            <c:numRef>
              <c:f>'[Copy of All Credits Distributed in the Financial Sector (MYRNA).xls]Credit in FS-Detailed Version'!$O$172:$R$172</c:f>
              <c:numCache>
                <c:formatCode>_(* #,##0_);_(* \(#,##0\);_(* "-"??_);_(@_)</c:formatCode>
                <c:ptCount val="4"/>
                <c:pt idx="0">
                  <c:v>615.87330016583746</c:v>
                </c:pt>
                <c:pt idx="1">
                  <c:v>493.58142620232229</c:v>
                </c:pt>
                <c:pt idx="2">
                  <c:v>524.06301824212187</c:v>
                </c:pt>
                <c:pt idx="3">
                  <c:v>830.22155887230565</c:v>
                </c:pt>
              </c:numCache>
            </c:numRef>
          </c:val>
          <c:smooth val="0"/>
        </c:ser>
        <c:dLbls>
          <c:showLegendKey val="0"/>
          <c:showVal val="0"/>
          <c:showCatName val="0"/>
          <c:showSerName val="0"/>
          <c:showPercent val="0"/>
          <c:showBubbleSize val="0"/>
        </c:dLbls>
        <c:marker val="1"/>
        <c:smooth val="0"/>
        <c:axId val="163652736"/>
        <c:axId val="163654272"/>
      </c:lineChart>
      <c:catAx>
        <c:axId val="163652736"/>
        <c:scaling>
          <c:orientation val="minMax"/>
        </c:scaling>
        <c:delete val="0"/>
        <c:axPos val="b"/>
        <c:numFmt formatCode="General" sourceLinked="1"/>
        <c:majorTickMark val="out"/>
        <c:minorTickMark val="none"/>
        <c:tickLblPos val="nextTo"/>
        <c:crossAx val="163654272"/>
        <c:crosses val="autoZero"/>
        <c:auto val="1"/>
        <c:lblAlgn val="ctr"/>
        <c:lblOffset val="100"/>
        <c:noMultiLvlLbl val="0"/>
      </c:catAx>
      <c:valAx>
        <c:axId val="163654272"/>
        <c:scaling>
          <c:orientation val="minMax"/>
        </c:scaling>
        <c:delete val="0"/>
        <c:axPos val="l"/>
        <c:numFmt formatCode="General" sourceLinked="0"/>
        <c:majorTickMark val="out"/>
        <c:minorTickMark val="none"/>
        <c:tickLblPos val="nextTo"/>
        <c:crossAx val="163652736"/>
        <c:crosses val="autoZero"/>
        <c:crossBetween val="between"/>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u="sng"/>
            </a:pPr>
            <a:r>
              <a:rPr lang="en-US" sz="1200" u="sng" dirty="0"/>
              <a:t>Balance of</a:t>
            </a:r>
            <a:r>
              <a:rPr lang="en-US" sz="1200" u="sng" baseline="0" dirty="0"/>
              <a:t> </a:t>
            </a:r>
            <a:r>
              <a:rPr lang="en-US" sz="1200" u="sng" baseline="0" dirty="0" smtClean="0"/>
              <a:t>Payments ($M)</a:t>
            </a:r>
            <a:endParaRPr lang="en-US" sz="1200" u="sng" dirty="0"/>
          </a:p>
        </c:rich>
      </c:tx>
      <c:layout>
        <c:manualLayout>
          <c:xMode val="edge"/>
          <c:yMode val="edge"/>
          <c:x val="0.25505030473894558"/>
          <c:y val="5.605728534735877E-3"/>
        </c:manualLayout>
      </c:layout>
      <c:overlay val="0"/>
    </c:title>
    <c:autoTitleDeleted val="0"/>
    <c:plotArea>
      <c:layout>
        <c:manualLayout>
          <c:layoutTarget val="inner"/>
          <c:xMode val="edge"/>
          <c:yMode val="edge"/>
          <c:x val="0.13668307086614173"/>
          <c:y val="0.19985574243839543"/>
          <c:w val="0.83276137357830271"/>
          <c:h val="0.6673399064539085"/>
        </c:manualLayout>
      </c:layout>
      <c:barChart>
        <c:barDir val="col"/>
        <c:grouping val="clustered"/>
        <c:varyColors val="0"/>
        <c:ser>
          <c:idx val="0"/>
          <c:order val="0"/>
          <c:invertIfNegative val="0"/>
          <c:dPt>
            <c:idx val="0"/>
            <c:invertIfNegative val="0"/>
            <c:bubble3D val="0"/>
            <c:spPr>
              <a:solidFill>
                <a:srgbClr val="FF0000"/>
              </a:solidFill>
            </c:spPr>
          </c:dPt>
          <c:dPt>
            <c:idx val="1"/>
            <c:invertIfNegative val="0"/>
            <c:bubble3D val="0"/>
            <c:spPr>
              <a:solidFill>
                <a:srgbClr val="FF0000"/>
              </a:solidFill>
            </c:spPr>
          </c:dPt>
          <c:dPt>
            <c:idx val="2"/>
            <c:invertIfNegative val="0"/>
            <c:bubble3D val="0"/>
            <c:spPr>
              <a:solidFill>
                <a:srgbClr val="FF0000"/>
              </a:solidFill>
            </c:spPr>
          </c:dPt>
          <c:dPt>
            <c:idx val="3"/>
            <c:invertIfNegative val="0"/>
            <c:bubble3D val="0"/>
            <c:spPr>
              <a:solidFill>
                <a:srgbClr val="FF0000"/>
              </a:solidFill>
            </c:spPr>
          </c:dPt>
          <c:dPt>
            <c:idx val="4"/>
            <c:invertIfNegative val="0"/>
            <c:bubble3D val="0"/>
            <c:spPr>
              <a:solidFill>
                <a:srgbClr val="FF0000"/>
              </a:solidFill>
            </c:spPr>
          </c:dPt>
          <c:dPt>
            <c:idx val="5"/>
            <c:invertIfNegative val="0"/>
            <c:bubble3D val="0"/>
            <c:spPr>
              <a:solidFill>
                <a:srgbClr val="323296"/>
              </a:solidFill>
            </c:spPr>
          </c:dPt>
          <c:dLbls>
            <c:txPr>
              <a:bodyPr/>
              <a:lstStyle/>
              <a:p>
                <a:pPr>
                  <a:defRPr b="1"/>
                </a:pPr>
                <a:endParaRPr lang="en-US"/>
              </a:p>
            </c:txPr>
            <c:showLegendKey val="0"/>
            <c:showVal val="1"/>
            <c:showCatName val="0"/>
            <c:showSerName val="0"/>
            <c:showPercent val="0"/>
            <c:showBubbleSize val="0"/>
            <c:showLeaderLines val="0"/>
          </c:dLbls>
          <c:cat>
            <c:numRef>
              <c:f>'[Copy of Report E December 2016 updated.xls]BOP'!$AN$25:$AS$25</c:f>
              <c:numCache>
                <c:formatCode>General</c:formatCode>
                <c:ptCount val="6"/>
                <c:pt idx="0">
                  <c:v>2011</c:v>
                </c:pt>
                <c:pt idx="1">
                  <c:v>2012</c:v>
                </c:pt>
                <c:pt idx="2">
                  <c:v>2013</c:v>
                </c:pt>
                <c:pt idx="3">
                  <c:v>2014</c:v>
                </c:pt>
                <c:pt idx="4">
                  <c:v>2015</c:v>
                </c:pt>
                <c:pt idx="5">
                  <c:v>2016</c:v>
                </c:pt>
              </c:numCache>
            </c:numRef>
          </c:cat>
          <c:val>
            <c:numRef>
              <c:f>'[Copy of Report E December 2016 updated.xls]BOP'!$AN$26:$AS$26</c:f>
              <c:numCache>
                <c:formatCode>#,##0</c:formatCode>
                <c:ptCount val="6"/>
                <c:pt idx="0">
                  <c:v>-1996.2000000000003</c:v>
                </c:pt>
                <c:pt idx="1">
                  <c:v>-1536.9</c:v>
                </c:pt>
                <c:pt idx="2">
                  <c:v>-1128.1999999999998</c:v>
                </c:pt>
                <c:pt idx="3">
                  <c:v>-1407.5499999999995</c:v>
                </c:pt>
                <c:pt idx="4">
                  <c:v>-3354.2999999999997</c:v>
                </c:pt>
                <c:pt idx="5">
                  <c:v>1237.5</c:v>
                </c:pt>
              </c:numCache>
            </c:numRef>
          </c:val>
        </c:ser>
        <c:dLbls>
          <c:showLegendKey val="0"/>
          <c:showVal val="0"/>
          <c:showCatName val="0"/>
          <c:showSerName val="0"/>
          <c:showPercent val="0"/>
          <c:showBubbleSize val="0"/>
        </c:dLbls>
        <c:gapWidth val="150"/>
        <c:axId val="162333824"/>
        <c:axId val="162335360"/>
      </c:barChart>
      <c:catAx>
        <c:axId val="162333824"/>
        <c:scaling>
          <c:orientation val="minMax"/>
        </c:scaling>
        <c:delete val="0"/>
        <c:axPos val="b"/>
        <c:numFmt formatCode="General" sourceLinked="1"/>
        <c:majorTickMark val="out"/>
        <c:minorTickMark val="none"/>
        <c:tickLblPos val="low"/>
        <c:crossAx val="162335360"/>
        <c:crosses val="autoZero"/>
        <c:auto val="1"/>
        <c:lblAlgn val="ctr"/>
        <c:lblOffset val="100"/>
        <c:noMultiLvlLbl val="0"/>
      </c:catAx>
      <c:valAx>
        <c:axId val="162335360"/>
        <c:scaling>
          <c:orientation val="minMax"/>
        </c:scaling>
        <c:delete val="0"/>
        <c:axPos val="l"/>
        <c:numFmt formatCode="#,##0" sourceLinked="1"/>
        <c:majorTickMark val="out"/>
        <c:minorTickMark val="none"/>
        <c:tickLblPos val="nextTo"/>
        <c:crossAx val="16233382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0.15413</cdr:x>
      <cdr:y>0.00683</cdr:y>
    </cdr:from>
    <cdr:to>
      <cdr:x>0.93943</cdr:x>
      <cdr:y>0.13431</cdr:y>
    </cdr:to>
    <cdr:sp macro="" textlink="">
      <cdr:nvSpPr>
        <cdr:cNvPr id="2" name="TextBox 1"/>
        <cdr:cNvSpPr txBox="1"/>
      </cdr:nvSpPr>
      <cdr:spPr>
        <a:xfrm xmlns:a="http://schemas.openxmlformats.org/drawingml/2006/main">
          <a:off x="639361" y="14377"/>
          <a:ext cx="3257550" cy="26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b="1" u="sng" dirty="0"/>
            <a:t>Nominal GDP and Real</a:t>
          </a:r>
          <a:r>
            <a:rPr lang="en-GB" sz="1200" b="1" u="sng" baseline="0" dirty="0"/>
            <a:t> GDP Growth Rates</a:t>
          </a:r>
        </a:p>
        <a:p xmlns:a="http://schemas.openxmlformats.org/drawingml/2006/main">
          <a:endParaRPr lang="en-GB"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62389" y="0"/>
            <a:ext cx="2955925" cy="496888"/>
          </a:xfrm>
          <a:prstGeom prst="rect">
            <a:avLst/>
          </a:prstGeom>
        </p:spPr>
        <p:txBody>
          <a:bodyPr vert="horz" lIns="91440" tIns="45720" rIns="91440" bIns="45720" rtlCol="0"/>
          <a:lstStyle>
            <a:lvl1pPr algn="r">
              <a:defRPr sz="1200"/>
            </a:lvl1pPr>
          </a:lstStyle>
          <a:p>
            <a:fld id="{280DD23F-8A9A-4AB8-958A-026C00D0C87E}" type="datetimeFigureOut">
              <a:rPr lang="en-US" smtClean="0"/>
              <a:t>16/03/2017</a:t>
            </a:fld>
            <a:endParaRPr lang="en-US"/>
          </a:p>
        </p:txBody>
      </p:sp>
      <p:sp>
        <p:nvSpPr>
          <p:cNvPr id="4" name="Footer Placeholder 3"/>
          <p:cNvSpPr>
            <a:spLocks noGrp="1"/>
          </p:cNvSpPr>
          <p:nvPr>
            <p:ph type="ftr" sz="quarter" idx="2"/>
          </p:nvPr>
        </p:nvSpPr>
        <p:spPr>
          <a:xfrm>
            <a:off x="1" y="9432925"/>
            <a:ext cx="2955925"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62389" y="9432925"/>
            <a:ext cx="2955925" cy="496888"/>
          </a:xfrm>
          <a:prstGeom prst="rect">
            <a:avLst/>
          </a:prstGeom>
        </p:spPr>
        <p:txBody>
          <a:bodyPr vert="horz" lIns="91440" tIns="45720" rIns="91440" bIns="45720" rtlCol="0" anchor="b"/>
          <a:lstStyle>
            <a:lvl1pPr algn="r">
              <a:defRPr sz="1200"/>
            </a:lvl1pPr>
          </a:lstStyle>
          <a:p>
            <a:fld id="{B77D9A08-E545-4D70-9C86-938D259D5EE2}" type="slidenum">
              <a:rPr lang="en-US" smtClean="0"/>
              <a:t>‹#›</a:t>
            </a:fld>
            <a:endParaRPr lang="en-US"/>
          </a:p>
        </p:txBody>
      </p:sp>
    </p:spTree>
    <p:extLst>
      <p:ext uri="{BB962C8B-B14F-4D97-AF65-F5344CB8AC3E}">
        <p14:creationId xmlns:p14="http://schemas.microsoft.com/office/powerpoint/2010/main" val="3584103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A7C908EA-E170-426F-9038-00A4D77F4B60}" type="datetimeFigureOut">
              <a:rPr lang="en-US" smtClean="0"/>
              <a:t>16/03/2017</a:t>
            </a:fld>
            <a:endParaRPr lang="en-US"/>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32B5C9E0-72AC-4A06-9B6F-9B145213970C}" type="slidenum">
              <a:rPr lang="en-US" smtClean="0"/>
              <a:t>‹#›</a:t>
            </a:fld>
            <a:endParaRPr lang="en-US"/>
          </a:p>
        </p:txBody>
      </p:sp>
    </p:spTree>
    <p:extLst>
      <p:ext uri="{BB962C8B-B14F-4D97-AF65-F5344CB8AC3E}">
        <p14:creationId xmlns:p14="http://schemas.microsoft.com/office/powerpoint/2010/main" val="114267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76200" y="69754"/>
            <a:ext cx="89371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5875C1-80C1-43D2-A959-D2E4F8E48F62}" type="slidenum">
              <a:rPr lang="en-US" smtClean="0"/>
              <a:t>‹#›</a:t>
            </a:fld>
            <a:endParaRPr lang="en-US"/>
          </a:p>
        </p:txBody>
      </p:sp>
      <p:sp>
        <p:nvSpPr>
          <p:cNvPr id="7" name="Rectangle 6"/>
          <p:cNvSpPr/>
          <p:nvPr/>
        </p:nvSpPr>
        <p:spPr>
          <a:xfrm>
            <a:off x="76200" y="1055914"/>
            <a:ext cx="8948531" cy="75111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5416" y="939520"/>
            <a:ext cx="8921363" cy="10210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76200" y="1812246"/>
            <a:ext cx="8940578" cy="6009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8086" y="1016073"/>
            <a:ext cx="8229600" cy="1470025"/>
          </a:xfrm>
        </p:spPr>
        <p:txBody>
          <a:bodyPr anchor="ctr"/>
          <a:lstStyle>
            <a:lvl1pPr algn="ctr">
              <a:defRPr lang="en-US" dirty="0">
                <a:solidFill>
                  <a:srgbClr val="FFFFFF"/>
                </a:solidFill>
              </a:defRPr>
            </a:lvl1pPr>
          </a:lstStyle>
          <a:p>
            <a:r>
              <a:rPr kumimoji="0" lang="en-US" dirty="0" smtClean="0"/>
              <a:t>Click to edit Master title style</a:t>
            </a:r>
            <a:endParaRPr kumimoji="0" lang="en-US" dirty="0"/>
          </a:p>
        </p:txBody>
      </p:sp>
      <p:sp>
        <p:nvSpPr>
          <p:cNvPr id="14" name="Footer Placeholder 16"/>
          <p:cNvSpPr>
            <a:spLocks noGrp="1"/>
          </p:cNvSpPr>
          <p:nvPr>
            <p:ph type="ftr" sz="quarter" idx="11"/>
          </p:nvPr>
        </p:nvSpPr>
        <p:spPr>
          <a:xfrm>
            <a:off x="6248400" y="6572250"/>
            <a:ext cx="2764971" cy="189704"/>
          </a:xfrm>
        </p:spPr>
        <p:txBody>
          <a:bodyPr/>
          <a:lstStyle>
            <a:lvl1pPr>
              <a:defRPr>
                <a:solidFill>
                  <a:srgbClr val="0070C0"/>
                </a:solidFill>
              </a:defRPr>
            </a:lvl1pPr>
          </a:lstStyle>
          <a:p>
            <a:r>
              <a:rPr lang="en-US" smtClean="0"/>
              <a:t>BLOMINVEST  Research Department</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E339BB-75F6-430F-9A55-A8239789C15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22879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339BB-75F6-430F-9A55-A8239789C15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275879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339BB-75F6-430F-9A55-A8239789C15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4093952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E339BB-75F6-430F-9A55-A8239789C15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753182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E339BB-75F6-430F-9A55-A8239789C154}" type="datetimeFigureOut">
              <a:rPr lang="en-US" smtClean="0"/>
              <a:t>16/03/2017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3026738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339BB-75F6-430F-9A55-A8239789C154}" type="datetimeFigureOut">
              <a:rPr lang="en-US" smtClean="0"/>
              <a:t>16/03/2017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1253669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339BB-75F6-430F-9A55-A8239789C154}" type="datetimeFigureOut">
              <a:rPr lang="en-US" smtClean="0"/>
              <a:t>16/03/2017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3908156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339BB-75F6-430F-9A55-A8239789C15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29667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339BB-75F6-430F-9A55-A8239789C15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154433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339BB-75F6-430F-9A55-A8239789C15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2237103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339BB-75F6-430F-9A55-A8239789C15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FD30-9DDC-4D11-B354-F4A897B295EF}" type="slidenum">
              <a:rPr lang="en-US" smtClean="0"/>
              <a:t>‹#›</a:t>
            </a:fld>
            <a:endParaRPr lang="en-US"/>
          </a:p>
        </p:txBody>
      </p:sp>
    </p:spTree>
    <p:extLst>
      <p:ext uri="{BB962C8B-B14F-4D97-AF65-F5344CB8AC3E}">
        <p14:creationId xmlns:p14="http://schemas.microsoft.com/office/powerpoint/2010/main" val="2137625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76200" y="69754"/>
            <a:ext cx="89371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5875C1-80C1-43D2-A959-D2E4F8E48F62}" type="slidenum">
              <a:rPr lang="en-US" smtClean="0"/>
              <a:t>‹#›</a:t>
            </a:fld>
            <a:endParaRPr lang="en-US"/>
          </a:p>
        </p:txBody>
      </p:sp>
      <p:sp>
        <p:nvSpPr>
          <p:cNvPr id="7" name="Rectangle 6"/>
          <p:cNvSpPr/>
          <p:nvPr/>
        </p:nvSpPr>
        <p:spPr>
          <a:xfrm>
            <a:off x="76200" y="1055914"/>
            <a:ext cx="8948531" cy="75111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5416" y="939520"/>
            <a:ext cx="8921363" cy="10210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76200" y="1812246"/>
            <a:ext cx="8940578" cy="6009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8086" y="1016073"/>
            <a:ext cx="8229600" cy="1470025"/>
          </a:xfrm>
        </p:spPr>
        <p:txBody>
          <a:bodyPr anchor="ctr"/>
          <a:lstStyle>
            <a:lvl1pPr algn="ctr">
              <a:defRPr lang="en-US" dirty="0">
                <a:solidFill>
                  <a:srgbClr val="FFFFFF"/>
                </a:solidFill>
              </a:defRPr>
            </a:lvl1pPr>
          </a:lstStyle>
          <a:p>
            <a:r>
              <a:rPr kumimoji="0" lang="en-US" dirty="0" smtClean="0"/>
              <a:t>Click to edit Master title style</a:t>
            </a:r>
            <a:endParaRPr kumimoji="0" lang="en-US" dirty="0"/>
          </a:p>
        </p:txBody>
      </p:sp>
      <p:sp>
        <p:nvSpPr>
          <p:cNvPr id="14" name="Footer Placeholder 16"/>
          <p:cNvSpPr>
            <a:spLocks noGrp="1"/>
          </p:cNvSpPr>
          <p:nvPr>
            <p:ph type="ftr" sz="quarter" idx="11"/>
          </p:nvPr>
        </p:nvSpPr>
        <p:spPr>
          <a:xfrm>
            <a:off x="6248400" y="6572250"/>
            <a:ext cx="2764971" cy="189704"/>
          </a:xfrm>
        </p:spPr>
        <p:txBody>
          <a:bodyPr/>
          <a:lstStyle>
            <a:lvl1pPr>
              <a:defRPr>
                <a:solidFill>
                  <a:srgbClr val="0070C0"/>
                </a:solidFill>
              </a:defRPr>
            </a:lvl1pPr>
          </a:lstStyle>
          <a:p>
            <a:r>
              <a:rPr lang="en-US" smtClean="0"/>
              <a:t>BLOMINVEST  Research Department</a:t>
            </a:r>
            <a:endParaRPr lang="en-US" dirty="0"/>
          </a:p>
        </p:txBody>
      </p:sp>
    </p:spTree>
    <p:extLst>
      <p:ext uri="{BB962C8B-B14F-4D97-AF65-F5344CB8AC3E}">
        <p14:creationId xmlns:p14="http://schemas.microsoft.com/office/powerpoint/2010/main" val="272762721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694932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135106534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27198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175086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3358080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35377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11466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449860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28745183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51410875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76200" y="69754"/>
            <a:ext cx="89371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5875C1-80C1-43D2-A959-D2E4F8E48F62}" type="slidenum">
              <a:rPr lang="en-US" smtClean="0"/>
              <a:t>‹#›</a:t>
            </a:fld>
            <a:endParaRPr lang="en-US"/>
          </a:p>
        </p:txBody>
      </p:sp>
      <p:sp>
        <p:nvSpPr>
          <p:cNvPr id="7" name="Rectangle 6"/>
          <p:cNvSpPr/>
          <p:nvPr/>
        </p:nvSpPr>
        <p:spPr>
          <a:xfrm>
            <a:off x="76200" y="1055914"/>
            <a:ext cx="8948531" cy="75111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5416" y="939520"/>
            <a:ext cx="8921363" cy="10210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76200" y="1812246"/>
            <a:ext cx="8940578" cy="6009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8086" y="1016073"/>
            <a:ext cx="8229600" cy="1470025"/>
          </a:xfrm>
        </p:spPr>
        <p:txBody>
          <a:bodyPr anchor="ctr"/>
          <a:lstStyle>
            <a:lvl1pPr algn="ctr">
              <a:defRPr lang="en-US" dirty="0">
                <a:solidFill>
                  <a:srgbClr val="FFFFFF"/>
                </a:solidFill>
              </a:defRPr>
            </a:lvl1pPr>
          </a:lstStyle>
          <a:p>
            <a:r>
              <a:rPr kumimoji="0" lang="en-US" dirty="0" smtClean="0"/>
              <a:t>Click to edit Master title style</a:t>
            </a:r>
            <a:endParaRPr kumimoji="0" lang="en-US" dirty="0"/>
          </a:p>
        </p:txBody>
      </p:sp>
      <p:sp>
        <p:nvSpPr>
          <p:cNvPr id="14" name="Footer Placeholder 16"/>
          <p:cNvSpPr>
            <a:spLocks noGrp="1"/>
          </p:cNvSpPr>
          <p:nvPr>
            <p:ph type="ftr" sz="quarter" idx="11"/>
          </p:nvPr>
        </p:nvSpPr>
        <p:spPr>
          <a:xfrm>
            <a:off x="6248400" y="6572250"/>
            <a:ext cx="2764971" cy="189704"/>
          </a:xfrm>
        </p:spPr>
        <p:txBody>
          <a:bodyPr/>
          <a:lstStyle>
            <a:lvl1pPr>
              <a:defRPr>
                <a:solidFill>
                  <a:srgbClr val="0070C0"/>
                </a:solidFill>
              </a:defRPr>
            </a:lvl1pPr>
          </a:lstStyle>
          <a:p>
            <a:r>
              <a:rPr lang="en-US" smtClean="0"/>
              <a:t>BLOMINVEST  Research Department</a:t>
            </a:r>
            <a:endParaRPr lang="en-US" dirty="0"/>
          </a:p>
        </p:txBody>
      </p:sp>
    </p:spTree>
    <p:extLst>
      <p:ext uri="{BB962C8B-B14F-4D97-AF65-F5344CB8AC3E}">
        <p14:creationId xmlns:p14="http://schemas.microsoft.com/office/powerpoint/2010/main" val="272762721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6949324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135106534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271980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175086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33580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3537726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11466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449860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28745183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875C1-80C1-43D2-A959-D2E4F8E48F62}" type="slidenum">
              <a:rPr lang="en-US" smtClean="0"/>
              <a:t>‹#›</a:t>
            </a:fld>
            <a:endParaRPr lang="en-US"/>
          </a:p>
        </p:txBody>
      </p:sp>
    </p:spTree>
    <p:extLst>
      <p:ext uri="{BB962C8B-B14F-4D97-AF65-F5344CB8AC3E}">
        <p14:creationId xmlns:p14="http://schemas.microsoft.com/office/powerpoint/2010/main" val="51410875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A289A-DAAC-4406-B0A7-EC589AFC2B9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DF0D5-DA68-4902-98F0-550A2C518D5A}" type="slidenum">
              <a:rPr lang="en-US" smtClean="0"/>
              <a:t>‹#›</a:t>
            </a:fld>
            <a:endParaRPr lang="en-US"/>
          </a:p>
        </p:txBody>
      </p:sp>
      <p:sp>
        <p:nvSpPr>
          <p:cNvPr id="7" name="Footer Placeholder 16"/>
          <p:cNvSpPr txBox="1">
            <a:spLocks/>
          </p:cNvSpPr>
          <p:nvPr userDrawn="1"/>
        </p:nvSpPr>
        <p:spPr>
          <a:xfrm>
            <a:off x="6248400" y="6572250"/>
            <a:ext cx="2764971" cy="18970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BLOMINVEST  Research Department</a:t>
            </a:r>
            <a:endParaRPr lang="en-US" dirty="0"/>
          </a:p>
        </p:txBody>
      </p:sp>
    </p:spTree>
    <p:extLst>
      <p:ext uri="{BB962C8B-B14F-4D97-AF65-F5344CB8AC3E}">
        <p14:creationId xmlns:p14="http://schemas.microsoft.com/office/powerpoint/2010/main" val="150999270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A289A-DAAC-4406-B0A7-EC589AFC2B9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321714312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A289A-DAAC-4406-B0A7-EC589AFC2B9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221919472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A289A-DAAC-4406-B0A7-EC589AFC2B9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313551955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A289A-DAAC-4406-B0A7-EC589AFC2B94}" type="datetimeFigureOut">
              <a:rPr lang="en-US" smtClean="0"/>
              <a:t>16/03/2017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14392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A289A-DAAC-4406-B0A7-EC589AFC2B94}" type="datetimeFigureOut">
              <a:rPr lang="en-US" smtClean="0"/>
              <a:t>16/03/2017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88764516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289A-DAAC-4406-B0A7-EC589AFC2B94}" type="datetimeFigureOut">
              <a:rPr lang="en-US" smtClean="0"/>
              <a:t>16/03/2017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377989976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A289A-DAAC-4406-B0A7-EC589AFC2B9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42477094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A289A-DAAC-4406-B0A7-EC589AFC2B94}"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13638661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A289A-DAAC-4406-B0A7-EC589AFC2B9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17923781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A289A-DAAC-4406-B0A7-EC589AFC2B94}" type="datetimeFigureOut">
              <a:rPr lang="en-US" smtClean="0"/>
              <a:t>16/03/2017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DF0D5-DA68-4902-98F0-550A2C518D5A}" type="slidenum">
              <a:rPr lang="en-US" smtClean="0"/>
              <a:t>‹#›</a:t>
            </a:fld>
            <a:endParaRPr lang="en-US"/>
          </a:p>
        </p:txBody>
      </p:sp>
    </p:spTree>
    <p:extLst>
      <p:ext uri="{BB962C8B-B14F-4D97-AF65-F5344CB8AC3E}">
        <p14:creationId xmlns:p14="http://schemas.microsoft.com/office/powerpoint/2010/main" val="340826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875C1-80C1-43D2-A959-D2E4F8E48F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875C1-80C1-43D2-A959-D2E4F8E48F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875C1-80C1-43D2-A959-D2E4F8E48F6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fld id="{B4CD88F5-7942-463C-8F29-DEDF3B5530F7}" type="datetimeFigureOut">
              <a:rPr lang="en-US" smtClean="0"/>
              <a:t>16/03/2017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E5875C1-80C1-43D2-A959-D2E4F8E48F6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5875C1-80C1-43D2-A959-D2E4F8E48F62}" type="slidenum">
              <a:rPr lang="en-US" smtClean="0"/>
              <a:t>‹#›</a:t>
            </a:fld>
            <a:endParaRPr lang="en-US"/>
          </a:p>
        </p:txBody>
      </p:sp>
      <p:sp>
        <p:nvSpPr>
          <p:cNvPr id="10" name="Footer Placeholder 16"/>
          <p:cNvSpPr txBox="1">
            <a:spLocks/>
          </p:cNvSpPr>
          <p:nvPr/>
        </p:nvSpPr>
        <p:spPr>
          <a:xfrm>
            <a:off x="6858055" y="6554852"/>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339BB-75F6-430F-9A55-A8239789C154}" type="datetimeFigureOut">
              <a:rPr lang="en-US" smtClean="0"/>
              <a:t>16/03/2017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BFD30-9DDC-4D11-B354-F4A897B295EF}" type="slidenum">
              <a:rPr lang="en-US" smtClean="0"/>
              <a:t>‹#›</a:t>
            </a:fld>
            <a:endParaRPr lang="en-US"/>
          </a:p>
        </p:txBody>
      </p:sp>
    </p:spTree>
    <p:extLst>
      <p:ext uri="{BB962C8B-B14F-4D97-AF65-F5344CB8AC3E}">
        <p14:creationId xmlns:p14="http://schemas.microsoft.com/office/powerpoint/2010/main" val="3009306300"/>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5875C1-80C1-43D2-A959-D2E4F8E48F62}" type="slidenum">
              <a:rPr lang="en-US" smtClean="0"/>
              <a:t>‹#›</a:t>
            </a:fld>
            <a:endParaRPr lang="en-US"/>
          </a:p>
        </p:txBody>
      </p:sp>
      <p:sp>
        <p:nvSpPr>
          <p:cNvPr id="10" name="Footer Placeholder 16"/>
          <p:cNvSpPr txBox="1">
            <a:spLocks/>
          </p:cNvSpPr>
          <p:nvPr/>
        </p:nvSpPr>
        <p:spPr>
          <a:xfrm>
            <a:off x="6858055" y="6554852"/>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Tree>
    <p:extLst>
      <p:ext uri="{BB962C8B-B14F-4D97-AF65-F5344CB8AC3E}">
        <p14:creationId xmlns:p14="http://schemas.microsoft.com/office/powerpoint/2010/main" val="53559987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5875C1-80C1-43D2-A959-D2E4F8E48F62}" type="slidenum">
              <a:rPr lang="en-US" smtClean="0"/>
              <a:t>‹#›</a:t>
            </a:fld>
            <a:endParaRPr lang="en-US"/>
          </a:p>
        </p:txBody>
      </p:sp>
      <p:sp>
        <p:nvSpPr>
          <p:cNvPr id="10" name="Footer Placeholder 16"/>
          <p:cNvSpPr txBox="1">
            <a:spLocks/>
          </p:cNvSpPr>
          <p:nvPr/>
        </p:nvSpPr>
        <p:spPr>
          <a:xfrm>
            <a:off x="6858055" y="6554852"/>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Tree>
    <p:extLst>
      <p:ext uri="{BB962C8B-B14F-4D97-AF65-F5344CB8AC3E}">
        <p14:creationId xmlns:p14="http://schemas.microsoft.com/office/powerpoint/2010/main" val="535599878"/>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A289A-DAAC-4406-B0A7-EC589AFC2B94}" type="datetimeFigureOut">
              <a:rPr lang="en-US" smtClean="0"/>
              <a:t>16/03/2017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DF0D5-DA68-4902-98F0-550A2C518D5A}" type="slidenum">
              <a:rPr lang="en-US" smtClean="0"/>
              <a:t>‹#›</a:t>
            </a:fld>
            <a:endParaRPr lang="en-US"/>
          </a:p>
        </p:txBody>
      </p:sp>
    </p:spTree>
    <p:extLst>
      <p:ext uri="{BB962C8B-B14F-4D97-AF65-F5344CB8AC3E}">
        <p14:creationId xmlns:p14="http://schemas.microsoft.com/office/powerpoint/2010/main" val="3526246152"/>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xml"/><Relationship Id="rId5" Type="http://schemas.openxmlformats.org/officeDocument/2006/relationships/chart" Target="../charts/chart12.xml"/><Relationship Id="rId4" Type="http://schemas.openxmlformats.org/officeDocument/2006/relationships/chart" Target="../charts/chart11.xml"/></Relationships>
</file>

<file path=ppt/slides/_rels/slide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xml"/><Relationship Id="rId5" Type="http://schemas.openxmlformats.org/officeDocument/2006/relationships/chart" Target="../charts/chart16.xml"/><Relationship Id="rId4" Type="http://schemas.openxmlformats.org/officeDocument/2006/relationships/chart" Target="../charts/chart15.xml"/></Relationships>
</file>

<file path=ppt/slides/_rels/slide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xml"/><Relationship Id="rId5" Type="http://schemas.openxmlformats.org/officeDocument/2006/relationships/chart" Target="../charts/chart20.xml"/><Relationship Id="rId4" Type="http://schemas.openxmlformats.org/officeDocument/2006/relationships/chart" Target="../charts/chart19.xml"/></Relationships>
</file>

<file path=ppt/slides/_rels/slide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1.xml"/><Relationship Id="rId5" Type="http://schemas.openxmlformats.org/officeDocument/2006/relationships/chart" Target="../charts/chart24.xml"/><Relationship Id="rId4" Type="http://schemas.openxmlformats.org/officeDocument/2006/relationships/chart" Target="../charts/char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50" y="1861550"/>
            <a:ext cx="8429625" cy="3240360"/>
          </a:xfrm>
        </p:spPr>
        <p:txBody>
          <a:bodyPr>
            <a:noAutofit/>
          </a:bodyPr>
          <a:lstStyle/>
          <a:p>
            <a:r>
              <a:rPr lang="en-US" dirty="0" smtClean="0">
                <a:solidFill>
                  <a:srgbClr val="0070C0"/>
                </a:solidFill>
                <a:latin typeface="Times New Roman" panose="02020603050405020304" pitchFamily="18" charset="0"/>
                <a:cs typeface="Times New Roman" panose="02020603050405020304" pitchFamily="18" charset="0"/>
              </a:rPr>
              <a:t>Lebanon’s </a:t>
            </a:r>
            <a:r>
              <a:rPr lang="en-US" dirty="0">
                <a:solidFill>
                  <a:srgbClr val="0070C0"/>
                </a:solidFill>
                <a:latin typeface="Times New Roman" panose="02020603050405020304" pitchFamily="18" charset="0"/>
                <a:cs typeface="Times New Roman" panose="02020603050405020304" pitchFamily="18" charset="0"/>
              </a:rPr>
              <a:t>Macroeconomic </a:t>
            </a:r>
            <a:r>
              <a:rPr lang="en-US" dirty="0" smtClean="0">
                <a:solidFill>
                  <a:srgbClr val="0070C0"/>
                </a:solidFill>
                <a:latin typeface="Times New Roman" panose="02020603050405020304" pitchFamily="18" charset="0"/>
                <a:cs typeface="Times New Roman" panose="02020603050405020304" pitchFamily="18" charset="0"/>
              </a:rPr>
              <a:t>Outlook</a:t>
            </a:r>
            <a:endParaRPr lang="en-US" dirty="0">
              <a:solidFill>
                <a:srgbClr val="0070C0"/>
              </a:solidFill>
              <a:latin typeface="Times New Roman" panose="02020603050405020304" pitchFamily="18" charset="0"/>
              <a:cs typeface="Times New Roman" panose="02020603050405020304" pitchFamily="18" charset="0"/>
            </a:endParaRPr>
          </a:p>
        </p:txBody>
      </p:sp>
      <p:grpSp>
        <p:nvGrpSpPr>
          <p:cNvPr id="4" name="Group 4"/>
          <p:cNvGrpSpPr>
            <a:grpSpLocks/>
          </p:cNvGrpSpPr>
          <p:nvPr/>
        </p:nvGrpSpPr>
        <p:grpSpPr bwMode="auto">
          <a:xfrm>
            <a:off x="5785250" y="5708981"/>
            <a:ext cx="3159713" cy="946120"/>
            <a:chOff x="3072" y="1656"/>
            <a:chExt cx="2496" cy="671"/>
          </a:xfrm>
        </p:grpSpPr>
        <p:grpSp>
          <p:nvGrpSpPr>
            <p:cNvPr id="5" name="Group 5"/>
            <p:cNvGrpSpPr>
              <a:grpSpLocks/>
            </p:cNvGrpSpPr>
            <p:nvPr/>
          </p:nvGrpSpPr>
          <p:grpSpPr bwMode="auto">
            <a:xfrm>
              <a:off x="3072" y="1656"/>
              <a:ext cx="2448" cy="671"/>
              <a:chOff x="3072" y="1656"/>
              <a:chExt cx="2448" cy="671"/>
            </a:xfrm>
          </p:grpSpPr>
          <p:pic>
            <p:nvPicPr>
              <p:cNvPr id="7" name="Picture 6" descr="C:\Documents and Settings\nehlawin\My Documents\old profile\my documents\LOGOS\logos white and  transparent\BLOM Invest Bank (All English) Transparent Bac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0" y="1656"/>
                <a:ext cx="2106" cy="55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7"/>
              <p:cNvSpPr txBox="1">
                <a:spLocks noChangeArrowheads="1"/>
              </p:cNvSpPr>
              <p:nvPr/>
            </p:nvSpPr>
            <p:spPr bwMode="auto">
              <a:xfrm>
                <a:off x="3072" y="2065"/>
                <a:ext cx="2448"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rgbClr val="00529C"/>
                    </a:solidFill>
                    <a:latin typeface="Times New Roman" pitchFamily="18" charset="0"/>
                    <a:cs typeface="Times New Roman (Arabic)" charset="0"/>
                  </a:rPr>
                  <a:t>Your Investment Reference</a:t>
                </a:r>
              </a:p>
            </p:txBody>
          </p:sp>
        </p:grpSp>
        <p:sp>
          <p:nvSpPr>
            <p:cNvPr id="6" name="Line 8"/>
            <p:cNvSpPr>
              <a:spLocks noChangeShapeType="1"/>
            </p:cNvSpPr>
            <p:nvPr/>
          </p:nvSpPr>
          <p:spPr bwMode="auto">
            <a:xfrm>
              <a:off x="3072" y="2112"/>
              <a:ext cx="2496" cy="1"/>
            </a:xfrm>
            <a:prstGeom prst="line">
              <a:avLst/>
            </a:prstGeom>
            <a:noFill/>
            <a:ln w="9525">
              <a:solidFill>
                <a:srgbClr val="00529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a:p>
          </p:txBody>
        </p:sp>
      </p:grpSp>
      <p:pic>
        <p:nvPicPr>
          <p:cNvPr id="11" name="Picture 10"/>
          <p:cNvPicPr>
            <a:picLocks noChangeAspect="1"/>
          </p:cNvPicPr>
          <p:nvPr/>
        </p:nvPicPr>
        <p:blipFill>
          <a:blip r:embed="rId3" cstate="print">
            <a:extLst>
              <a:ext uri="{BEBA8EAE-BF5A-486C-A8C5-ECC9F3942E4B}">
                <a14:imgProps xmlns:a14="http://schemas.microsoft.com/office/drawing/2010/main">
                  <a14:imgLayer r:embed="rId4">
                    <a14:imgEffect>
                      <a14:artisticMarker/>
                    </a14:imgEffect>
                  </a14:imgLayer>
                </a14:imgProps>
              </a:ext>
              <a:ext uri="{28A0092B-C50C-407E-A947-70E740481C1C}">
                <a14:useLocalDpi xmlns:a14="http://schemas.microsoft.com/office/drawing/2010/main" val="0"/>
              </a:ext>
            </a:extLst>
          </a:blip>
          <a:stretch>
            <a:fillRect/>
          </a:stretch>
        </p:blipFill>
        <p:spPr>
          <a:xfrm>
            <a:off x="7127439" y="921850"/>
            <a:ext cx="1781344" cy="1070072"/>
          </a:xfrm>
          <a:prstGeom prst="rect">
            <a:avLst/>
          </a:prstGeom>
          <a:ln>
            <a:noFill/>
          </a:ln>
          <a:effectLst>
            <a:softEdge rad="112500"/>
          </a:effectLst>
        </p:spPr>
      </p:pic>
    </p:spTree>
    <p:extLst>
      <p:ext uri="{BB962C8B-B14F-4D97-AF65-F5344CB8AC3E}">
        <p14:creationId xmlns:p14="http://schemas.microsoft.com/office/powerpoint/2010/main" val="3552482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04774" y="1045029"/>
            <a:ext cx="9039226" cy="795646"/>
          </a:xfrm>
        </p:spPr>
        <p:txBody>
          <a:bodyPr>
            <a:noAutofit/>
          </a:bodyPr>
          <a:lstStyle/>
          <a:p>
            <a:pPr marL="0" indent="0">
              <a:buNone/>
            </a:pPr>
            <a:r>
              <a:rPr lang="en-US" sz="1600" dirty="0" smtClean="0"/>
              <a:t>Slow but positive economic growth characterized 2015 and 2016 despite the surrounding environment. However, growth is set to rebound from 2017 onward following the election of a president and the formation of a cabinet.</a:t>
            </a:r>
            <a:endParaRPr lang="en-US" sz="1600" dirty="0"/>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Macroeconomic Indicators </a:t>
            </a:r>
            <a:endParaRPr lang="en-US" sz="3200" b="1" dirty="0">
              <a:solidFill>
                <a:srgbClr val="0070C0"/>
              </a:solidFill>
            </a:endParaRPr>
          </a:p>
        </p:txBody>
      </p:sp>
      <p:sp>
        <p:nvSpPr>
          <p:cNvPr id="3" name="TextBox 2"/>
          <p:cNvSpPr txBox="1"/>
          <p:nvPr/>
        </p:nvSpPr>
        <p:spPr>
          <a:xfrm>
            <a:off x="837014" y="4008191"/>
            <a:ext cx="3314700" cy="215444"/>
          </a:xfrm>
          <a:prstGeom prst="rect">
            <a:avLst/>
          </a:prstGeom>
          <a:noFill/>
        </p:spPr>
        <p:txBody>
          <a:bodyPr wrap="square" rtlCol="0">
            <a:spAutoFit/>
          </a:bodyPr>
          <a:lstStyle/>
          <a:p>
            <a:r>
              <a:rPr lang="en-US" sz="800" dirty="0" smtClean="0"/>
              <a:t>Source: IMF, BLOMINVEST Bank</a:t>
            </a:r>
            <a:endParaRPr lang="en-US" sz="800" dirty="0"/>
          </a:p>
        </p:txBody>
      </p:sp>
      <p:sp>
        <p:nvSpPr>
          <p:cNvPr id="10" name="TextBox 9"/>
          <p:cNvSpPr txBox="1"/>
          <p:nvPr/>
        </p:nvSpPr>
        <p:spPr>
          <a:xfrm>
            <a:off x="5327663" y="3970091"/>
            <a:ext cx="3314700" cy="215444"/>
          </a:xfrm>
          <a:prstGeom prst="rect">
            <a:avLst/>
          </a:prstGeom>
          <a:noFill/>
        </p:spPr>
        <p:txBody>
          <a:bodyPr wrap="square" rtlCol="0">
            <a:spAutoFit/>
          </a:bodyPr>
          <a:lstStyle/>
          <a:p>
            <a:r>
              <a:rPr lang="en-US" sz="800" dirty="0" smtClean="0"/>
              <a:t>Source: CAS</a:t>
            </a:r>
            <a:endParaRPr lang="en-US" sz="800" dirty="0"/>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graphicFrame>
        <p:nvGraphicFramePr>
          <p:cNvPr id="15" name="Chart 14"/>
          <p:cNvGraphicFramePr/>
          <p:nvPr>
            <p:extLst>
              <p:ext uri="{D42A27DB-BD31-4B8C-83A1-F6EECF244321}">
                <p14:modId xmlns:p14="http://schemas.microsoft.com/office/powerpoint/2010/main" val="1710253297"/>
              </p:ext>
            </p:extLst>
          </p:nvPr>
        </p:nvGraphicFramePr>
        <p:xfrm>
          <a:off x="560789" y="1838325"/>
          <a:ext cx="4148163" cy="2105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val="561774023"/>
              </p:ext>
            </p:extLst>
          </p:nvPr>
        </p:nvGraphicFramePr>
        <p:xfrm>
          <a:off x="5270513" y="1857376"/>
          <a:ext cx="3617449" cy="1971674"/>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5487688" y="6330188"/>
            <a:ext cx="3314700" cy="215444"/>
          </a:xfrm>
          <a:prstGeom prst="rect">
            <a:avLst/>
          </a:prstGeom>
          <a:noFill/>
        </p:spPr>
        <p:txBody>
          <a:bodyPr wrap="square" rtlCol="0">
            <a:spAutoFit/>
          </a:bodyPr>
          <a:lstStyle/>
          <a:p>
            <a:r>
              <a:rPr lang="en-US" sz="800" dirty="0" smtClean="0"/>
              <a:t>Source: ABL</a:t>
            </a:r>
            <a:endParaRPr lang="en-US" sz="800" dirty="0"/>
          </a:p>
        </p:txBody>
      </p:sp>
      <p:graphicFrame>
        <p:nvGraphicFramePr>
          <p:cNvPr id="12" name="Chart 11"/>
          <p:cNvGraphicFramePr>
            <a:graphicFrameLocks/>
          </p:cNvGraphicFramePr>
          <p:nvPr>
            <p:extLst>
              <p:ext uri="{D42A27DB-BD31-4B8C-83A1-F6EECF244321}">
                <p14:modId xmlns:p14="http://schemas.microsoft.com/office/powerpoint/2010/main" val="1600177684"/>
              </p:ext>
            </p:extLst>
          </p:nvPr>
        </p:nvGraphicFramePr>
        <p:xfrm>
          <a:off x="5314950" y="4229100"/>
          <a:ext cx="3579668" cy="2066925"/>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972838" y="6301613"/>
            <a:ext cx="3314700" cy="215444"/>
          </a:xfrm>
          <a:prstGeom prst="rect">
            <a:avLst/>
          </a:prstGeom>
          <a:noFill/>
        </p:spPr>
        <p:txBody>
          <a:bodyPr wrap="square" rtlCol="0">
            <a:spAutoFit/>
          </a:bodyPr>
          <a:lstStyle/>
          <a:p>
            <a:r>
              <a:rPr lang="en-US" sz="800" dirty="0" smtClean="0"/>
              <a:t>Source: BDL</a:t>
            </a:r>
            <a:endParaRPr lang="en-US" sz="800" dirty="0"/>
          </a:p>
        </p:txBody>
      </p:sp>
      <p:graphicFrame>
        <p:nvGraphicFramePr>
          <p:cNvPr id="18" name="Chart 17"/>
          <p:cNvGraphicFramePr>
            <a:graphicFrameLocks/>
          </p:cNvGraphicFramePr>
          <p:nvPr>
            <p:extLst>
              <p:ext uri="{D42A27DB-BD31-4B8C-83A1-F6EECF244321}">
                <p14:modId xmlns:p14="http://schemas.microsoft.com/office/powerpoint/2010/main" val="4158204575"/>
              </p:ext>
            </p:extLst>
          </p:nvPr>
        </p:nvGraphicFramePr>
        <p:xfrm>
          <a:off x="837014" y="4237635"/>
          <a:ext cx="3760386" cy="209255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4389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85725" y="1066800"/>
            <a:ext cx="8820150" cy="752475"/>
          </a:xfrm>
        </p:spPr>
        <p:txBody>
          <a:bodyPr>
            <a:noAutofit/>
          </a:bodyPr>
          <a:lstStyle/>
          <a:p>
            <a:pPr marL="0" indent="0">
              <a:buNone/>
            </a:pPr>
            <a:r>
              <a:rPr lang="en-US" sz="1600" dirty="0" smtClean="0"/>
              <a:t>Some economic indicators witnessed an improvement in 2016 especially real estate and tourism activities, with the exception of the business conditions of the private sector that kept on deteriorating, yet at a slower pace. </a:t>
            </a:r>
            <a:endParaRPr lang="en-US" sz="1600" dirty="0"/>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Real Sector</a:t>
            </a:r>
            <a:endParaRPr lang="en-US" sz="3200" b="1" dirty="0">
              <a:solidFill>
                <a:srgbClr val="0070C0"/>
              </a:solidFill>
            </a:endParaRPr>
          </a:p>
        </p:txBody>
      </p:sp>
      <p:sp>
        <p:nvSpPr>
          <p:cNvPr id="10" name="TextBox 9"/>
          <p:cNvSpPr txBox="1"/>
          <p:nvPr/>
        </p:nvSpPr>
        <p:spPr>
          <a:xfrm>
            <a:off x="5032388" y="4093916"/>
            <a:ext cx="3314700" cy="215444"/>
          </a:xfrm>
          <a:prstGeom prst="rect">
            <a:avLst/>
          </a:prstGeom>
          <a:noFill/>
        </p:spPr>
        <p:txBody>
          <a:bodyPr wrap="square" rtlCol="0">
            <a:spAutoFit/>
          </a:bodyPr>
          <a:lstStyle/>
          <a:p>
            <a:r>
              <a:rPr lang="en-US" sz="800" dirty="0" smtClean="0"/>
              <a:t>Source: Ministry of Tourism</a:t>
            </a:r>
            <a:endParaRPr lang="en-US" sz="800" dirty="0"/>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
        <p:nvSpPr>
          <p:cNvPr id="13" name="TextBox 12"/>
          <p:cNvSpPr txBox="1"/>
          <p:nvPr/>
        </p:nvSpPr>
        <p:spPr>
          <a:xfrm>
            <a:off x="610888" y="6466485"/>
            <a:ext cx="3314700" cy="215444"/>
          </a:xfrm>
          <a:prstGeom prst="rect">
            <a:avLst/>
          </a:prstGeom>
          <a:noFill/>
        </p:spPr>
        <p:txBody>
          <a:bodyPr wrap="square" rtlCol="0">
            <a:spAutoFit/>
          </a:bodyPr>
          <a:lstStyle/>
          <a:p>
            <a:r>
              <a:rPr lang="en-US" sz="800" dirty="0" smtClean="0"/>
              <a:t>Source: </a:t>
            </a:r>
            <a:r>
              <a:rPr lang="en-US" sz="800" dirty="0" err="1" smtClean="0"/>
              <a:t>Cadastre</a:t>
            </a:r>
            <a:endParaRPr lang="en-US" sz="800" dirty="0"/>
          </a:p>
        </p:txBody>
      </p:sp>
      <p:sp>
        <p:nvSpPr>
          <p:cNvPr id="19" name="TextBox 18"/>
          <p:cNvSpPr txBox="1"/>
          <p:nvPr/>
        </p:nvSpPr>
        <p:spPr>
          <a:xfrm>
            <a:off x="5249563" y="6292088"/>
            <a:ext cx="3314700" cy="461665"/>
          </a:xfrm>
          <a:prstGeom prst="rect">
            <a:avLst/>
          </a:prstGeom>
          <a:noFill/>
        </p:spPr>
        <p:txBody>
          <a:bodyPr wrap="square" rtlCol="0">
            <a:spAutoFit/>
          </a:bodyPr>
          <a:lstStyle/>
          <a:p>
            <a:r>
              <a:rPr lang="en-US" sz="800" dirty="0"/>
              <a:t>*(Excluding Housing and Cars, In $M</a:t>
            </a:r>
            <a:r>
              <a:rPr lang="en-US" sz="800" dirty="0" smtClean="0"/>
              <a:t>)</a:t>
            </a:r>
          </a:p>
          <a:p>
            <a:endParaRPr lang="en-US" sz="800" dirty="0"/>
          </a:p>
          <a:p>
            <a:r>
              <a:rPr lang="en-US" sz="800" dirty="0" smtClean="0"/>
              <a:t>Source: BDL</a:t>
            </a:r>
            <a:endParaRPr lang="en-US" sz="800" dirty="0"/>
          </a:p>
        </p:txBody>
      </p:sp>
      <p:graphicFrame>
        <p:nvGraphicFramePr>
          <p:cNvPr id="20" name="Chart 19"/>
          <p:cNvGraphicFramePr>
            <a:graphicFrameLocks/>
          </p:cNvGraphicFramePr>
          <p:nvPr>
            <p:extLst>
              <p:ext uri="{D42A27DB-BD31-4B8C-83A1-F6EECF244321}">
                <p14:modId xmlns:p14="http://schemas.microsoft.com/office/powerpoint/2010/main" val="3887795697"/>
              </p:ext>
            </p:extLst>
          </p:nvPr>
        </p:nvGraphicFramePr>
        <p:xfrm>
          <a:off x="657225" y="1946391"/>
          <a:ext cx="3543300" cy="2111259"/>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p:cNvSpPr txBox="1"/>
          <p:nvPr/>
        </p:nvSpPr>
        <p:spPr>
          <a:xfrm>
            <a:off x="574817" y="2230433"/>
            <a:ext cx="402771" cy="338554"/>
          </a:xfrm>
          <a:prstGeom prst="rect">
            <a:avLst/>
          </a:prstGeom>
          <a:noFill/>
        </p:spPr>
        <p:txBody>
          <a:bodyPr wrap="square" rtlCol="0">
            <a:spAutoFit/>
          </a:bodyPr>
          <a:lstStyle/>
          <a:p>
            <a:r>
              <a:rPr lang="en-US" sz="1600" b="1" dirty="0" smtClean="0">
                <a:solidFill>
                  <a:srgbClr val="FF0000"/>
                </a:solidFill>
              </a:rPr>
              <a:t>50</a:t>
            </a:r>
            <a:endParaRPr lang="en-US" sz="1600" b="1" dirty="0">
              <a:solidFill>
                <a:srgbClr val="FF0000"/>
              </a:solidFill>
            </a:endParaRPr>
          </a:p>
        </p:txBody>
      </p:sp>
      <p:sp>
        <p:nvSpPr>
          <p:cNvPr id="23" name="TextBox 22"/>
          <p:cNvSpPr txBox="1"/>
          <p:nvPr/>
        </p:nvSpPr>
        <p:spPr>
          <a:xfrm>
            <a:off x="555767" y="4076546"/>
            <a:ext cx="3314700" cy="215444"/>
          </a:xfrm>
          <a:prstGeom prst="rect">
            <a:avLst/>
          </a:prstGeom>
          <a:noFill/>
        </p:spPr>
        <p:txBody>
          <a:bodyPr wrap="square" rtlCol="0">
            <a:spAutoFit/>
          </a:bodyPr>
          <a:lstStyle/>
          <a:p>
            <a:r>
              <a:rPr lang="en-US" sz="800" dirty="0" smtClean="0"/>
              <a:t>Source: </a:t>
            </a:r>
            <a:r>
              <a:rPr lang="en-US" sz="800" dirty="0" err="1" smtClean="0"/>
              <a:t>Markit</a:t>
            </a:r>
            <a:r>
              <a:rPr lang="en-US" sz="800" dirty="0" smtClean="0"/>
              <a:t>, BLOMINVEST Research Department</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2278596666"/>
              </p:ext>
            </p:extLst>
          </p:nvPr>
        </p:nvGraphicFramePr>
        <p:xfrm>
          <a:off x="5099114" y="1957615"/>
          <a:ext cx="3543197" cy="22361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986075667"/>
              </p:ext>
            </p:extLst>
          </p:nvPr>
        </p:nvGraphicFramePr>
        <p:xfrm>
          <a:off x="581025" y="4352925"/>
          <a:ext cx="3638550" cy="20478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a:graphicFrameLocks/>
          </p:cNvGraphicFramePr>
          <p:nvPr>
            <p:extLst>
              <p:ext uri="{D42A27DB-BD31-4B8C-83A1-F6EECF244321}">
                <p14:modId xmlns:p14="http://schemas.microsoft.com/office/powerpoint/2010/main" val="2327199005"/>
              </p:ext>
            </p:extLst>
          </p:nvPr>
        </p:nvGraphicFramePr>
        <p:xfrm>
          <a:off x="4989866" y="4405746"/>
          <a:ext cx="3821626" cy="179502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70700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85725" y="1047750"/>
            <a:ext cx="8915400" cy="742949"/>
          </a:xfrm>
        </p:spPr>
        <p:txBody>
          <a:bodyPr>
            <a:noAutofit/>
          </a:bodyPr>
          <a:lstStyle/>
          <a:p>
            <a:r>
              <a:rPr lang="en-US" sz="1600" dirty="0" smtClean="0"/>
              <a:t>The swap operation by BDL in 2011 positively impacted Lebanon’s external position as revealed by the </a:t>
            </a:r>
            <a:r>
              <a:rPr lang="en-US" sz="1600" dirty="0" err="1" smtClean="0"/>
              <a:t>BoP</a:t>
            </a:r>
            <a:r>
              <a:rPr lang="en-US" sz="1600" dirty="0" smtClean="0"/>
              <a:t>. Besides the widening trade deficit due to recovering global oil prices, workers’ remittances kept on growing despite the low growth environment in the GCC countries.</a:t>
            </a:r>
            <a:endParaRPr lang="en-US" sz="1600" dirty="0"/>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External Sector</a:t>
            </a:r>
            <a:endParaRPr lang="en-US" sz="3200" b="1" dirty="0">
              <a:solidFill>
                <a:srgbClr val="0070C0"/>
              </a:solidFill>
            </a:endParaRPr>
          </a:p>
        </p:txBody>
      </p:sp>
      <p:sp>
        <p:nvSpPr>
          <p:cNvPr id="10" name="TextBox 9"/>
          <p:cNvSpPr txBox="1"/>
          <p:nvPr/>
        </p:nvSpPr>
        <p:spPr>
          <a:xfrm>
            <a:off x="5241938" y="4170116"/>
            <a:ext cx="3314700" cy="215444"/>
          </a:xfrm>
          <a:prstGeom prst="rect">
            <a:avLst/>
          </a:prstGeom>
          <a:noFill/>
        </p:spPr>
        <p:txBody>
          <a:bodyPr wrap="square" rtlCol="0">
            <a:spAutoFit/>
          </a:bodyPr>
          <a:lstStyle/>
          <a:p>
            <a:r>
              <a:rPr lang="en-US" sz="800" dirty="0" smtClean="0"/>
              <a:t>Source: BDL</a:t>
            </a:r>
            <a:endParaRPr lang="en-US" sz="800" dirty="0"/>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
        <p:nvSpPr>
          <p:cNvPr id="13" name="TextBox 12"/>
          <p:cNvSpPr txBox="1"/>
          <p:nvPr/>
        </p:nvSpPr>
        <p:spPr>
          <a:xfrm>
            <a:off x="639463" y="6368288"/>
            <a:ext cx="3314700" cy="215444"/>
          </a:xfrm>
          <a:prstGeom prst="rect">
            <a:avLst/>
          </a:prstGeom>
          <a:noFill/>
        </p:spPr>
        <p:txBody>
          <a:bodyPr wrap="square" rtlCol="0">
            <a:spAutoFit/>
          </a:bodyPr>
          <a:lstStyle/>
          <a:p>
            <a:r>
              <a:rPr lang="en-US" sz="800" dirty="0" smtClean="0"/>
              <a:t>Source: BDL</a:t>
            </a:r>
            <a:endParaRPr lang="en-US" sz="800" dirty="0"/>
          </a:p>
        </p:txBody>
      </p:sp>
      <p:sp>
        <p:nvSpPr>
          <p:cNvPr id="19" name="TextBox 18"/>
          <p:cNvSpPr txBox="1"/>
          <p:nvPr/>
        </p:nvSpPr>
        <p:spPr>
          <a:xfrm>
            <a:off x="5373388" y="6396863"/>
            <a:ext cx="3314700" cy="215444"/>
          </a:xfrm>
          <a:prstGeom prst="rect">
            <a:avLst/>
          </a:prstGeom>
          <a:noFill/>
        </p:spPr>
        <p:txBody>
          <a:bodyPr wrap="square" rtlCol="0">
            <a:spAutoFit/>
          </a:bodyPr>
          <a:lstStyle/>
          <a:p>
            <a:r>
              <a:rPr lang="en-US" sz="800" dirty="0" smtClean="0"/>
              <a:t>Source: BDL</a:t>
            </a:r>
            <a:endParaRPr lang="en-US" sz="800" dirty="0"/>
          </a:p>
        </p:txBody>
      </p:sp>
      <p:sp>
        <p:nvSpPr>
          <p:cNvPr id="23" name="TextBox 22"/>
          <p:cNvSpPr txBox="1"/>
          <p:nvPr/>
        </p:nvSpPr>
        <p:spPr>
          <a:xfrm>
            <a:off x="536717" y="4200371"/>
            <a:ext cx="3314700" cy="215444"/>
          </a:xfrm>
          <a:prstGeom prst="rect">
            <a:avLst/>
          </a:prstGeom>
          <a:noFill/>
        </p:spPr>
        <p:txBody>
          <a:bodyPr wrap="square" rtlCol="0">
            <a:spAutoFit/>
          </a:bodyPr>
          <a:lstStyle/>
          <a:p>
            <a:r>
              <a:rPr lang="en-US" sz="800" dirty="0" smtClean="0"/>
              <a:t>Source: Lebanese Customs</a:t>
            </a:r>
            <a:endParaRPr lang="en-US" sz="800" dirty="0"/>
          </a:p>
        </p:txBody>
      </p:sp>
      <p:graphicFrame>
        <p:nvGraphicFramePr>
          <p:cNvPr id="17" name="Chart 16"/>
          <p:cNvGraphicFramePr>
            <a:graphicFrameLocks/>
          </p:cNvGraphicFramePr>
          <p:nvPr>
            <p:extLst>
              <p:ext uri="{D42A27DB-BD31-4B8C-83A1-F6EECF244321}">
                <p14:modId xmlns:p14="http://schemas.microsoft.com/office/powerpoint/2010/main" val="3668846071"/>
              </p:ext>
            </p:extLst>
          </p:nvPr>
        </p:nvGraphicFramePr>
        <p:xfrm>
          <a:off x="790013" y="4524375"/>
          <a:ext cx="3353362" cy="17621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a:graphicFrameLocks/>
          </p:cNvGraphicFramePr>
          <p:nvPr>
            <p:extLst>
              <p:ext uri="{D42A27DB-BD31-4B8C-83A1-F6EECF244321}">
                <p14:modId xmlns:p14="http://schemas.microsoft.com/office/powerpoint/2010/main" val="2208629590"/>
              </p:ext>
            </p:extLst>
          </p:nvPr>
        </p:nvGraphicFramePr>
        <p:xfrm>
          <a:off x="564848" y="1879145"/>
          <a:ext cx="3793396" cy="23717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1498168751"/>
              </p:ext>
            </p:extLst>
          </p:nvPr>
        </p:nvGraphicFramePr>
        <p:xfrm>
          <a:off x="5162550" y="1874638"/>
          <a:ext cx="3772496" cy="22496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2285371357"/>
              </p:ext>
            </p:extLst>
          </p:nvPr>
        </p:nvGraphicFramePr>
        <p:xfrm>
          <a:off x="5241937" y="4308094"/>
          <a:ext cx="3533927" cy="21296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3144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4300" y="1066801"/>
            <a:ext cx="8896349" cy="742950"/>
          </a:xfrm>
        </p:spPr>
        <p:txBody>
          <a:bodyPr>
            <a:noAutofit/>
          </a:bodyPr>
          <a:lstStyle/>
          <a:p>
            <a:pPr marL="0" indent="0">
              <a:buNone/>
            </a:pPr>
            <a:r>
              <a:rPr lang="en-US" sz="2000" dirty="0" smtClean="0"/>
              <a:t>The healthy Lebanese banking sector posted continued growth in deposits and a stability in the levels of interest rates (with a slight increase in USD deposit rate)</a:t>
            </a:r>
            <a:endParaRPr lang="en-US" sz="2000" dirty="0"/>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Banking</a:t>
            </a:r>
            <a:endParaRPr lang="en-US" sz="3200" b="1" dirty="0">
              <a:solidFill>
                <a:srgbClr val="0070C0"/>
              </a:solidFill>
            </a:endParaRPr>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
        <p:nvSpPr>
          <p:cNvPr id="13" name="TextBox 12"/>
          <p:cNvSpPr txBox="1"/>
          <p:nvPr/>
        </p:nvSpPr>
        <p:spPr>
          <a:xfrm>
            <a:off x="972838" y="6415913"/>
            <a:ext cx="3314700" cy="215444"/>
          </a:xfrm>
          <a:prstGeom prst="rect">
            <a:avLst/>
          </a:prstGeom>
          <a:noFill/>
        </p:spPr>
        <p:txBody>
          <a:bodyPr wrap="square" rtlCol="0">
            <a:spAutoFit/>
          </a:bodyPr>
          <a:lstStyle/>
          <a:p>
            <a:r>
              <a:rPr lang="en-US" sz="800" dirty="0" smtClean="0"/>
              <a:t>Source: BDL, BLOMINVEST Research department</a:t>
            </a:r>
            <a:endParaRPr lang="en-US" sz="800" dirty="0"/>
          </a:p>
        </p:txBody>
      </p:sp>
      <p:graphicFrame>
        <p:nvGraphicFramePr>
          <p:cNvPr id="22" name="Chart 21"/>
          <p:cNvGraphicFramePr>
            <a:graphicFrameLocks/>
          </p:cNvGraphicFramePr>
          <p:nvPr>
            <p:extLst>
              <p:ext uri="{D42A27DB-BD31-4B8C-83A1-F6EECF244321}">
                <p14:modId xmlns:p14="http://schemas.microsoft.com/office/powerpoint/2010/main" val="466407601"/>
              </p:ext>
            </p:extLst>
          </p:nvPr>
        </p:nvGraphicFramePr>
        <p:xfrm>
          <a:off x="876301" y="4333875"/>
          <a:ext cx="3600450" cy="2047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41267116"/>
              </p:ext>
            </p:extLst>
          </p:nvPr>
        </p:nvGraphicFramePr>
        <p:xfrm>
          <a:off x="821748" y="1878899"/>
          <a:ext cx="3675340" cy="22644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552232943"/>
              </p:ext>
            </p:extLst>
          </p:nvPr>
        </p:nvGraphicFramePr>
        <p:xfrm>
          <a:off x="5054856" y="1883476"/>
          <a:ext cx="3533353" cy="22408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3432384865"/>
              </p:ext>
            </p:extLst>
          </p:nvPr>
        </p:nvGraphicFramePr>
        <p:xfrm>
          <a:off x="5163838" y="4314825"/>
          <a:ext cx="3658439" cy="21691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81237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0" y="971549"/>
            <a:ext cx="9144000" cy="828675"/>
          </a:xfrm>
        </p:spPr>
        <p:txBody>
          <a:bodyPr>
            <a:noAutofit/>
          </a:bodyPr>
          <a:lstStyle/>
          <a:p>
            <a:pPr marL="0" indent="0">
              <a:buNone/>
            </a:pPr>
            <a:r>
              <a:rPr lang="en-US" sz="1750" dirty="0" smtClean="0">
                <a:solidFill>
                  <a:schemeClr val="tx1"/>
                </a:solidFill>
              </a:rPr>
              <a:t>Lebanon’s public finances remained weak in 2016, however the government is still managing to get a primary surplus. Public debt remains high and needs to be tackled through reforms, however there are no risks of financing shortages.</a:t>
            </a:r>
            <a:endParaRPr lang="en-US" sz="1750" dirty="0">
              <a:solidFill>
                <a:schemeClr val="tx1"/>
              </a:solidFill>
            </a:endParaRPr>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Public Finance</a:t>
            </a:r>
            <a:endParaRPr lang="en-US" sz="3200" b="1" dirty="0">
              <a:solidFill>
                <a:srgbClr val="0070C0"/>
              </a:solidFill>
            </a:endParaRPr>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
        <p:nvSpPr>
          <p:cNvPr id="13" name="TextBox 12"/>
          <p:cNvSpPr txBox="1"/>
          <p:nvPr/>
        </p:nvSpPr>
        <p:spPr>
          <a:xfrm>
            <a:off x="1001413" y="6339713"/>
            <a:ext cx="3314700" cy="215444"/>
          </a:xfrm>
          <a:prstGeom prst="rect">
            <a:avLst/>
          </a:prstGeom>
          <a:noFill/>
        </p:spPr>
        <p:txBody>
          <a:bodyPr wrap="square" rtlCol="0">
            <a:spAutoFit/>
          </a:bodyPr>
          <a:lstStyle/>
          <a:p>
            <a:r>
              <a:rPr lang="en-US" sz="800" dirty="0" smtClean="0"/>
              <a:t>Source: Ministry of Finance</a:t>
            </a:r>
            <a:endParaRPr lang="en-US" sz="800" dirty="0"/>
          </a:p>
        </p:txBody>
      </p:sp>
      <p:sp>
        <p:nvSpPr>
          <p:cNvPr id="10" name="TextBox 9"/>
          <p:cNvSpPr txBox="1"/>
          <p:nvPr/>
        </p:nvSpPr>
        <p:spPr>
          <a:xfrm>
            <a:off x="5278138" y="4044188"/>
            <a:ext cx="3314700" cy="215444"/>
          </a:xfrm>
          <a:prstGeom prst="rect">
            <a:avLst/>
          </a:prstGeom>
          <a:noFill/>
        </p:spPr>
        <p:txBody>
          <a:bodyPr wrap="square" rtlCol="0">
            <a:spAutoFit/>
          </a:bodyPr>
          <a:lstStyle/>
          <a:p>
            <a:r>
              <a:rPr lang="en-US" sz="800" dirty="0" smtClean="0"/>
              <a:t>Source: Ministry of Finance</a:t>
            </a:r>
            <a:endParaRPr lang="en-US" sz="800" dirty="0"/>
          </a:p>
        </p:txBody>
      </p:sp>
      <p:sp>
        <p:nvSpPr>
          <p:cNvPr id="11" name="TextBox 10"/>
          <p:cNvSpPr txBox="1"/>
          <p:nvPr/>
        </p:nvSpPr>
        <p:spPr>
          <a:xfrm>
            <a:off x="5421013" y="6292088"/>
            <a:ext cx="3314700" cy="215444"/>
          </a:xfrm>
          <a:prstGeom prst="rect">
            <a:avLst/>
          </a:prstGeom>
          <a:noFill/>
        </p:spPr>
        <p:txBody>
          <a:bodyPr wrap="square" rtlCol="0">
            <a:spAutoFit/>
          </a:bodyPr>
          <a:lstStyle/>
          <a:p>
            <a:r>
              <a:rPr lang="en-US" sz="800" dirty="0" smtClean="0"/>
              <a:t>Source: ABL</a:t>
            </a:r>
            <a:endParaRPr lang="en-US" sz="800" dirty="0"/>
          </a:p>
        </p:txBody>
      </p:sp>
      <p:sp>
        <p:nvSpPr>
          <p:cNvPr id="12" name="TextBox 11"/>
          <p:cNvSpPr txBox="1"/>
          <p:nvPr/>
        </p:nvSpPr>
        <p:spPr>
          <a:xfrm>
            <a:off x="1029988" y="4025138"/>
            <a:ext cx="3314700" cy="215444"/>
          </a:xfrm>
          <a:prstGeom prst="rect">
            <a:avLst/>
          </a:prstGeom>
          <a:noFill/>
        </p:spPr>
        <p:txBody>
          <a:bodyPr wrap="square" rtlCol="0">
            <a:spAutoFit/>
          </a:bodyPr>
          <a:lstStyle/>
          <a:p>
            <a:r>
              <a:rPr lang="en-US" sz="800" dirty="0" smtClean="0"/>
              <a:t>Source: Ministry of Finance</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601983050"/>
              </p:ext>
            </p:extLst>
          </p:nvPr>
        </p:nvGraphicFramePr>
        <p:xfrm>
          <a:off x="791862" y="1949678"/>
          <a:ext cx="3830937" cy="20754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825336140"/>
              </p:ext>
            </p:extLst>
          </p:nvPr>
        </p:nvGraphicFramePr>
        <p:xfrm>
          <a:off x="1001413" y="4259632"/>
          <a:ext cx="3684887" cy="20800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3768156996"/>
              </p:ext>
            </p:extLst>
          </p:nvPr>
        </p:nvGraphicFramePr>
        <p:xfrm>
          <a:off x="5073044" y="2056638"/>
          <a:ext cx="3662669" cy="1968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2061620344"/>
              </p:ext>
            </p:extLst>
          </p:nvPr>
        </p:nvGraphicFramePr>
        <p:xfrm>
          <a:off x="5149551" y="4259632"/>
          <a:ext cx="3586162" cy="202534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53971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23826" y="1152525"/>
            <a:ext cx="8842044" cy="628774"/>
          </a:xfrm>
        </p:spPr>
        <p:txBody>
          <a:bodyPr>
            <a:noAutofit/>
          </a:bodyPr>
          <a:lstStyle/>
          <a:p>
            <a:pPr marL="0" indent="0">
              <a:buNone/>
            </a:pPr>
            <a:r>
              <a:rPr lang="en-US" sz="1600" dirty="0" smtClean="0"/>
              <a:t>Capital Markets kept on mirroring the developments on the political scene. Following a slowdown  in activity during 2016, the recent political breakthroughs managed to recover some of the previous losses incurred in the markets. </a:t>
            </a:r>
            <a:endParaRPr lang="en-US" sz="1600" dirty="0"/>
          </a:p>
        </p:txBody>
      </p:sp>
      <p:sp>
        <p:nvSpPr>
          <p:cNvPr id="2" name="Title 1"/>
          <p:cNvSpPr>
            <a:spLocks noGrp="1"/>
          </p:cNvSpPr>
          <p:nvPr>
            <p:ph type="ctrTitle"/>
          </p:nvPr>
        </p:nvSpPr>
        <p:spPr>
          <a:xfrm>
            <a:off x="258536" y="177874"/>
            <a:ext cx="8580664" cy="555551"/>
          </a:xfrm>
        </p:spPr>
        <p:txBody>
          <a:bodyPr>
            <a:noAutofit/>
          </a:bodyPr>
          <a:lstStyle/>
          <a:p>
            <a:r>
              <a:rPr lang="en-US" sz="3200" b="1" dirty="0" smtClean="0">
                <a:solidFill>
                  <a:srgbClr val="0070C0"/>
                </a:solidFill>
              </a:rPr>
              <a:t>Capital Markets</a:t>
            </a:r>
            <a:endParaRPr lang="en-US" sz="3200" b="1" dirty="0">
              <a:solidFill>
                <a:srgbClr val="0070C0"/>
              </a:solidFill>
            </a:endParaRPr>
          </a:p>
        </p:txBody>
      </p:sp>
      <p:sp>
        <p:nvSpPr>
          <p:cNvPr id="14" name="Footer Placeholder 16"/>
          <p:cNvSpPr txBox="1">
            <a:spLocks/>
          </p:cNvSpPr>
          <p:nvPr/>
        </p:nvSpPr>
        <p:spPr>
          <a:xfrm>
            <a:off x="3162355" y="6608219"/>
            <a:ext cx="2152595" cy="243094"/>
          </a:xfrm>
          <a:prstGeom prst="rect">
            <a:avLst/>
          </a:prstGeom>
        </p:spPr>
        <p:txBody>
          <a:bodyPr>
            <a:normAutofit fontScale="62500" lnSpcReduction="20000"/>
          </a:bodyPr>
          <a:lstStyle>
            <a:defPPr>
              <a:defRPr lang="en-US"/>
            </a:defPPr>
            <a:lvl1pPr marL="0" algn="l" defTabSz="914400" rtl="0" eaLnBrk="1" latinLnBrk="0" hangingPunct="1">
              <a:defRPr sz="1800"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BLOMINVEST  Research Department</a:t>
            </a:r>
            <a:endParaRPr lang="en-US" dirty="0"/>
          </a:p>
        </p:txBody>
      </p:sp>
      <p:sp>
        <p:nvSpPr>
          <p:cNvPr id="13" name="TextBox 12"/>
          <p:cNvSpPr txBox="1"/>
          <p:nvPr/>
        </p:nvSpPr>
        <p:spPr>
          <a:xfrm>
            <a:off x="1049038" y="6434963"/>
            <a:ext cx="3314700" cy="215444"/>
          </a:xfrm>
          <a:prstGeom prst="rect">
            <a:avLst/>
          </a:prstGeom>
          <a:noFill/>
        </p:spPr>
        <p:txBody>
          <a:bodyPr wrap="square" rtlCol="0">
            <a:spAutoFit/>
          </a:bodyPr>
          <a:lstStyle/>
          <a:p>
            <a:r>
              <a:rPr lang="en-US" sz="800" dirty="0" smtClean="0"/>
              <a:t>Source: Bloomberg</a:t>
            </a:r>
            <a:endParaRPr lang="en-US" sz="800" dirty="0"/>
          </a:p>
        </p:txBody>
      </p:sp>
      <p:graphicFrame>
        <p:nvGraphicFramePr>
          <p:cNvPr id="16" name="Chart 15"/>
          <p:cNvGraphicFramePr>
            <a:graphicFrameLocks/>
          </p:cNvGraphicFramePr>
          <p:nvPr>
            <p:extLst>
              <p:ext uri="{D42A27DB-BD31-4B8C-83A1-F6EECF244321}">
                <p14:modId xmlns:p14="http://schemas.microsoft.com/office/powerpoint/2010/main" val="3425770308"/>
              </p:ext>
            </p:extLst>
          </p:nvPr>
        </p:nvGraphicFramePr>
        <p:xfrm>
          <a:off x="5105400" y="1841271"/>
          <a:ext cx="3628884" cy="21211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3117487486"/>
              </p:ext>
            </p:extLst>
          </p:nvPr>
        </p:nvGraphicFramePr>
        <p:xfrm>
          <a:off x="714374" y="1926431"/>
          <a:ext cx="4124326" cy="18359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4103928527"/>
              </p:ext>
            </p:extLst>
          </p:nvPr>
        </p:nvGraphicFramePr>
        <p:xfrm>
          <a:off x="947118" y="4263242"/>
          <a:ext cx="3895417" cy="20994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1753957474"/>
              </p:ext>
            </p:extLst>
          </p:nvPr>
        </p:nvGraphicFramePr>
        <p:xfrm>
          <a:off x="5314950" y="4180114"/>
          <a:ext cx="3413414" cy="2066307"/>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982363" y="3872738"/>
            <a:ext cx="3314700" cy="215444"/>
          </a:xfrm>
          <a:prstGeom prst="rect">
            <a:avLst/>
          </a:prstGeom>
          <a:noFill/>
        </p:spPr>
        <p:txBody>
          <a:bodyPr wrap="square" rtlCol="0">
            <a:spAutoFit/>
          </a:bodyPr>
          <a:lstStyle/>
          <a:p>
            <a:r>
              <a:rPr lang="en-US" sz="800" dirty="0" smtClean="0"/>
              <a:t>Source: BLOMINVEST Research department</a:t>
            </a:r>
            <a:endParaRPr lang="en-US" sz="800" dirty="0"/>
          </a:p>
        </p:txBody>
      </p:sp>
      <p:sp>
        <p:nvSpPr>
          <p:cNvPr id="17" name="TextBox 16"/>
          <p:cNvSpPr txBox="1"/>
          <p:nvPr/>
        </p:nvSpPr>
        <p:spPr>
          <a:xfrm>
            <a:off x="5268613" y="3872738"/>
            <a:ext cx="3314700" cy="215444"/>
          </a:xfrm>
          <a:prstGeom prst="rect">
            <a:avLst/>
          </a:prstGeom>
          <a:noFill/>
        </p:spPr>
        <p:txBody>
          <a:bodyPr wrap="square" rtlCol="0">
            <a:spAutoFit/>
          </a:bodyPr>
          <a:lstStyle/>
          <a:p>
            <a:r>
              <a:rPr lang="en-US" sz="800" dirty="0" smtClean="0"/>
              <a:t>Source: BLOMINVEST Research department</a:t>
            </a:r>
            <a:endParaRPr lang="en-US" sz="800" dirty="0"/>
          </a:p>
        </p:txBody>
      </p:sp>
      <p:sp>
        <p:nvSpPr>
          <p:cNvPr id="18" name="TextBox 17"/>
          <p:cNvSpPr txBox="1"/>
          <p:nvPr/>
        </p:nvSpPr>
        <p:spPr>
          <a:xfrm>
            <a:off x="5497213" y="6330188"/>
            <a:ext cx="3314700" cy="215444"/>
          </a:xfrm>
          <a:prstGeom prst="rect">
            <a:avLst/>
          </a:prstGeom>
          <a:noFill/>
        </p:spPr>
        <p:txBody>
          <a:bodyPr wrap="square" rtlCol="0">
            <a:spAutoFit/>
          </a:bodyPr>
          <a:lstStyle/>
          <a:p>
            <a:r>
              <a:rPr lang="en-US" sz="800" dirty="0" smtClean="0"/>
              <a:t>Source: Reuters</a:t>
            </a:r>
            <a:endParaRPr lang="en-US" sz="800" dirty="0"/>
          </a:p>
        </p:txBody>
      </p:sp>
    </p:spTree>
    <p:extLst>
      <p:ext uri="{BB962C8B-B14F-4D97-AF65-F5344CB8AC3E}">
        <p14:creationId xmlns:p14="http://schemas.microsoft.com/office/powerpoint/2010/main" val="2343153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2_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599</Words>
  <Application>Microsoft Office PowerPoint</Application>
  <PresentationFormat>On-screen Show (4:3)</PresentationFormat>
  <Paragraphs>138</Paragraphs>
  <Slides>7</Slides>
  <Notes>0</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Equity</vt:lpstr>
      <vt:lpstr>1_Custom Design</vt:lpstr>
      <vt:lpstr>1_Equity</vt:lpstr>
      <vt:lpstr>2_Equity</vt:lpstr>
      <vt:lpstr>Custom Design</vt:lpstr>
      <vt:lpstr>Lebanon’s Macroeconomic Outlook</vt:lpstr>
      <vt:lpstr>Macroeconomic Indicators </vt:lpstr>
      <vt:lpstr>Real Sector</vt:lpstr>
      <vt:lpstr>External Sector</vt:lpstr>
      <vt:lpstr>Banking</vt:lpstr>
      <vt:lpstr>Public Finance</vt:lpstr>
      <vt:lpstr>Capital Markets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2016-11-30T10:55:03Z</dcterms:created>
  <dcterms:modified xsi:type="dcterms:W3CDTF">2017-03-16T10:03:44Z</dcterms:modified>
</cp:coreProperties>
</file>